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modernComment_107_0.xml" ContentType="application/vnd.ms-powerpoint.comments+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29"/>
  </p:notesMasterIdLst>
  <p:sldIdLst>
    <p:sldId id="285" r:id="rId5"/>
    <p:sldId id="257" r:id="rId6"/>
    <p:sldId id="280" r:id="rId7"/>
    <p:sldId id="259" r:id="rId8"/>
    <p:sldId id="286" r:id="rId9"/>
    <p:sldId id="261" r:id="rId10"/>
    <p:sldId id="282" r:id="rId11"/>
    <p:sldId id="263" r:id="rId12"/>
    <p:sldId id="283" r:id="rId13"/>
    <p:sldId id="265" r:id="rId14"/>
    <p:sldId id="284" r:id="rId15"/>
    <p:sldId id="267" r:id="rId16"/>
    <p:sldId id="268" r:id="rId17"/>
    <p:sldId id="269" r:id="rId18"/>
    <p:sldId id="270" r:id="rId19"/>
    <p:sldId id="287" r:id="rId20"/>
    <p:sldId id="272" r:id="rId21"/>
    <p:sldId id="273" r:id="rId22"/>
    <p:sldId id="274" r:id="rId23"/>
    <p:sldId id="275" r:id="rId24"/>
    <p:sldId id="276" r:id="rId25"/>
    <p:sldId id="277" r:id="rId26"/>
    <p:sldId id="279" r:id="rId27"/>
    <p:sldId id="278" r:id="rId28"/>
  </p:sldIdLst>
  <p:sldSz cx="18288000" cy="10287000"/>
  <p:notesSz cx="6858000" cy="9144000"/>
  <p:embeddedFontLst>
    <p:embeddedFont>
      <p:font typeface="Jost" pitchFamily="2" charset="0"/>
      <p:regular r:id="rId30"/>
      <p:bold r:id="rId31"/>
      <p:italic r:id="rId32"/>
      <p:boldItalic r:id="rId33"/>
    </p:embeddedFont>
    <p:embeddedFont>
      <p:font typeface="Jost Bold" pitchFamily="2" charset="0"/>
      <p:regular r:id="rId34"/>
      <p:bold r:id="rId35"/>
    </p:embeddedFont>
    <p:embeddedFont>
      <p:font typeface="Jost Bold Italics" panose="020B0604020202020204" charset="0"/>
      <p:regular r:id="rId36"/>
    </p:embeddedFont>
    <p:embeddedFont>
      <p:font typeface="Jost Extra-Light" panose="020B0604020202020204" charset="0"/>
      <p:regular r:id="rId37"/>
    </p:embeddedFont>
    <p:embeddedFont>
      <p:font typeface="Jost Extra-Light Italics" panose="020B0604020202020204" charset="0"/>
      <p:regular r:id="rId38"/>
    </p:embeddedFont>
    <p:embeddedFont>
      <p:font typeface="Jost Italics" panose="020B0604020202020204" charset="0"/>
      <p:regular r:id="rId39"/>
    </p:embeddedFont>
    <p:embeddedFont>
      <p:font typeface="Jost Light" pitchFamily="2" charset="0"/>
      <p:regular r:id="rId40"/>
      <p:italic r:id="rId41"/>
    </p:embeddedFont>
    <p:embeddedFont>
      <p:font typeface="Jost Light Italics" panose="020B0604020202020204" charset="0"/>
      <p:regular r:id="rId42"/>
    </p:embeddedFont>
    <p:embeddedFont>
      <p:font typeface="Jost Medium" pitchFamily="2" charset="0"/>
      <p:regular r:id="rId43"/>
      <p:italic r:id="rId44"/>
    </p:embeddedFont>
    <p:embeddedFont>
      <p:font typeface="Jost Medium Italics" panose="020B0604020202020204" charset="0"/>
      <p:regular r:id="rId45"/>
    </p:embeddedFont>
    <p:embeddedFont>
      <p:font typeface="Jost Semi-Bold" panose="020B0604020202020204" charset="0"/>
      <p:regular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533" userDrawn="1">
          <p15:clr>
            <a:srgbClr val="A4A3A4"/>
          </p15:clr>
        </p15:guide>
        <p15:guide id="2" pos="2313" userDrawn="1">
          <p15:clr>
            <a:srgbClr val="A4A3A4"/>
          </p15:clr>
        </p15:guide>
        <p15:guide id="3" orient="horz" pos="172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686607D-891C-126A-127D-8015211C69F2}" name="Tsvetelina Mihaylova" initials="TM" userId="S::tsvetelina.mihaylova@eaca.eu::91600b08-620a-4564-8666-e921e7234032"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98B0CC8-C2A3-49F2-9309-0B972648BC82}" v="2" dt="2025-10-27T09:36:52.39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46" d="100"/>
          <a:sy n="46" d="100"/>
        </p:scale>
        <p:origin x="1114" y="178"/>
      </p:cViewPr>
      <p:guideLst>
        <p:guide orient="horz" pos="4533"/>
        <p:guide pos="2313"/>
        <p:guide orient="horz" pos="172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10.fntdata"/><Relationship Id="rId21" Type="http://schemas.openxmlformats.org/officeDocument/2006/relationships/slide" Target="slides/slide17.xml"/><Relationship Id="rId34" Type="http://schemas.openxmlformats.org/officeDocument/2006/relationships/font" Target="fonts/font5.fntdata"/><Relationship Id="rId42" Type="http://schemas.openxmlformats.org/officeDocument/2006/relationships/font" Target="fonts/font13.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notesMaster" Target="notesMasters/notesMaster1.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font" Target="fonts/font11.fntdata"/><Relationship Id="rId45" Type="http://schemas.openxmlformats.org/officeDocument/2006/relationships/font" Target="fonts/font16.fntdata"/><Relationship Id="rId53" Type="http://schemas.microsoft.com/office/2018/10/relationships/authors" Target="author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2.fntdata"/><Relationship Id="rId44" Type="http://schemas.openxmlformats.org/officeDocument/2006/relationships/font" Target="fonts/font15.fntdata"/><Relationship Id="rId52"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font" Target="fonts/font1.fntdata"/><Relationship Id="rId35" Type="http://schemas.openxmlformats.org/officeDocument/2006/relationships/font" Target="fonts/font6.fntdata"/><Relationship Id="rId43" Type="http://schemas.openxmlformats.org/officeDocument/2006/relationships/font" Target="fonts/font14.fntdata"/><Relationship Id="rId48" Type="http://schemas.openxmlformats.org/officeDocument/2006/relationships/viewProps" Target="viewProps.xml"/><Relationship Id="rId8" Type="http://schemas.openxmlformats.org/officeDocument/2006/relationships/slide" Target="slides/slide4.xml"/><Relationship Id="rId51"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4.fntdata"/><Relationship Id="rId38" Type="http://schemas.openxmlformats.org/officeDocument/2006/relationships/font" Target="fonts/font9.fntdata"/><Relationship Id="rId46" Type="http://schemas.openxmlformats.org/officeDocument/2006/relationships/font" Target="fonts/font17.fntdata"/><Relationship Id="rId20" Type="http://schemas.openxmlformats.org/officeDocument/2006/relationships/slide" Target="slides/slide16.xml"/><Relationship Id="rId41" Type="http://schemas.openxmlformats.org/officeDocument/2006/relationships/font" Target="fonts/font12.fntdata"/><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7.fntdata"/><Relationship Id="rId4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svetelina Mihaylova" userId="91600b08-620a-4564-8666-e921e7234032" providerId="ADAL" clId="{6BE4F0FB-9591-4D2D-AA67-41DDD3A32D3C}"/>
    <pc:docChg chg="undo custSel modSld">
      <pc:chgData name="Tsvetelina Mihaylova" userId="91600b08-620a-4564-8666-e921e7234032" providerId="ADAL" clId="{6BE4F0FB-9591-4D2D-AA67-41DDD3A32D3C}" dt="2025-09-08T13:25:37.497" v="88" actId="20577"/>
      <pc:docMkLst>
        <pc:docMk/>
      </pc:docMkLst>
      <pc:sldChg chg="addSp delSp modSp mod setBg">
        <pc:chgData name="Tsvetelina Mihaylova" userId="91600b08-620a-4564-8666-e921e7234032" providerId="ADAL" clId="{6BE4F0FB-9591-4D2D-AA67-41DDD3A32D3C}" dt="2025-09-08T13:24:39.293" v="76" actId="20577"/>
        <pc:sldMkLst>
          <pc:docMk/>
          <pc:sldMk cId="0" sldId="271"/>
        </pc:sldMkLst>
      </pc:sldChg>
      <pc:sldChg chg="modSp mod">
        <pc:chgData name="Tsvetelina Mihaylova" userId="91600b08-620a-4564-8666-e921e7234032" providerId="ADAL" clId="{6BE4F0FB-9591-4D2D-AA67-41DDD3A32D3C}" dt="2025-09-08T13:25:37.497" v="88" actId="20577"/>
        <pc:sldMkLst>
          <pc:docMk/>
          <pc:sldMk cId="0" sldId="285"/>
        </pc:sldMkLst>
      </pc:sldChg>
    </pc:docChg>
  </pc:docChgLst>
  <pc:docChgLst>
    <pc:chgData name="Tsvetelina Mihaylova" userId="S::tsvetelina.mihaylova@eaca.eu::91600b08-620a-4564-8666-e921e7234032" providerId="AD" clId="Web-{E5DBC298-E5C2-A064-092E-1F1AD2E35C9E}"/>
    <pc:docChg chg="modSld">
      <pc:chgData name="Tsvetelina Mihaylova" userId="S::tsvetelina.mihaylova@eaca.eu::91600b08-620a-4564-8666-e921e7234032" providerId="AD" clId="Web-{E5DBC298-E5C2-A064-092E-1F1AD2E35C9E}" dt="2025-08-04T08:56:15.233" v="2" actId="20577"/>
      <pc:docMkLst>
        <pc:docMk/>
      </pc:docMkLst>
      <pc:sldChg chg="modSp">
        <pc:chgData name="Tsvetelina Mihaylova" userId="S::tsvetelina.mihaylova@eaca.eu::91600b08-620a-4564-8666-e921e7234032" providerId="AD" clId="Web-{E5DBC298-E5C2-A064-092E-1F1AD2E35C9E}" dt="2025-08-04T08:56:15.233" v="2" actId="20577"/>
        <pc:sldMkLst>
          <pc:docMk/>
          <pc:sldMk cId="0" sldId="268"/>
        </pc:sldMkLst>
      </pc:sldChg>
    </pc:docChg>
  </pc:docChgLst>
  <pc:docChgLst>
    <pc:chgData name="Tsvetelina Mihaylova" userId="91600b08-620a-4564-8666-e921e7234032" providerId="ADAL" clId="{D65AB71C-9F76-4E00-B22E-6C47936E7808}"/>
    <pc:docChg chg="addSld delSld modSld sldOrd">
      <pc:chgData name="Tsvetelina Mihaylova" userId="91600b08-620a-4564-8666-e921e7234032" providerId="ADAL" clId="{D65AB71C-9F76-4E00-B22E-6C47936E7808}" dt="2025-08-07T13:24:54.356" v="17" actId="47"/>
      <pc:docMkLst>
        <pc:docMk/>
      </pc:docMkLst>
      <pc:sldChg chg="del">
        <pc:chgData name="Tsvetelina Mihaylova" userId="91600b08-620a-4564-8666-e921e7234032" providerId="ADAL" clId="{D65AB71C-9F76-4E00-B22E-6C47936E7808}" dt="2025-08-07T13:24:54.356" v="17" actId="47"/>
        <pc:sldMkLst>
          <pc:docMk/>
          <pc:sldMk cId="0" sldId="256"/>
        </pc:sldMkLst>
      </pc:sldChg>
      <pc:sldChg chg="add del">
        <pc:chgData name="Tsvetelina Mihaylova" userId="91600b08-620a-4564-8666-e921e7234032" providerId="ADAL" clId="{D65AB71C-9F76-4E00-B22E-6C47936E7808}" dt="2025-08-07T13:24:43.877" v="15"/>
        <pc:sldMkLst>
          <pc:docMk/>
          <pc:sldMk cId="0" sldId="258"/>
        </pc:sldMkLst>
      </pc:sldChg>
      <pc:sldChg chg="add del">
        <pc:chgData name="Tsvetelina Mihaylova" userId="91600b08-620a-4564-8666-e921e7234032" providerId="ADAL" clId="{D65AB71C-9F76-4E00-B22E-6C47936E7808}" dt="2025-08-07T13:24:43.877" v="15"/>
        <pc:sldMkLst>
          <pc:docMk/>
          <pc:sldMk cId="0" sldId="260"/>
        </pc:sldMkLst>
      </pc:sldChg>
      <pc:sldChg chg="del">
        <pc:chgData name="Tsvetelina Mihaylova" userId="91600b08-620a-4564-8666-e921e7234032" providerId="ADAL" clId="{D65AB71C-9F76-4E00-B22E-6C47936E7808}" dt="2025-08-07T13:24:18.582" v="7" actId="47"/>
        <pc:sldMkLst>
          <pc:docMk/>
          <pc:sldMk cId="0" sldId="262"/>
        </pc:sldMkLst>
      </pc:sldChg>
      <pc:sldChg chg="del">
        <pc:chgData name="Tsvetelina Mihaylova" userId="91600b08-620a-4564-8666-e921e7234032" providerId="ADAL" clId="{D65AB71C-9F76-4E00-B22E-6C47936E7808}" dt="2025-08-07T13:24:26.752" v="10" actId="47"/>
        <pc:sldMkLst>
          <pc:docMk/>
          <pc:sldMk cId="0" sldId="264"/>
        </pc:sldMkLst>
      </pc:sldChg>
      <pc:sldChg chg="del">
        <pc:chgData name="Tsvetelina Mihaylova" userId="91600b08-620a-4564-8666-e921e7234032" providerId="ADAL" clId="{D65AB71C-9F76-4E00-B22E-6C47936E7808}" dt="2025-08-07T13:24:29.673" v="13" actId="47"/>
        <pc:sldMkLst>
          <pc:docMk/>
          <pc:sldMk cId="0" sldId="266"/>
        </pc:sldMkLst>
      </pc:sldChg>
      <pc:sldChg chg="add">
        <pc:chgData name="Tsvetelina Mihaylova" userId="91600b08-620a-4564-8666-e921e7234032" providerId="ADAL" clId="{D65AB71C-9F76-4E00-B22E-6C47936E7808}" dt="2025-08-07T13:23:54.797" v="0"/>
        <pc:sldMkLst>
          <pc:docMk/>
          <pc:sldMk cId="0" sldId="280"/>
        </pc:sldMkLst>
      </pc:sldChg>
      <pc:sldChg chg="add ord">
        <pc:chgData name="Tsvetelina Mihaylova" userId="91600b08-620a-4564-8666-e921e7234032" providerId="ADAL" clId="{D65AB71C-9F76-4E00-B22E-6C47936E7808}" dt="2025-08-07T13:24:01.829" v="2"/>
        <pc:sldMkLst>
          <pc:docMk/>
          <pc:sldMk cId="0" sldId="281"/>
        </pc:sldMkLst>
      </pc:sldChg>
      <pc:sldChg chg="add ord">
        <pc:chgData name="Tsvetelina Mihaylova" userId="91600b08-620a-4564-8666-e921e7234032" providerId="ADAL" clId="{D65AB71C-9F76-4E00-B22E-6C47936E7808}" dt="2025-08-07T13:24:14.160" v="6"/>
        <pc:sldMkLst>
          <pc:docMk/>
          <pc:sldMk cId="0" sldId="282"/>
        </pc:sldMkLst>
      </pc:sldChg>
      <pc:sldChg chg="add ord">
        <pc:chgData name="Tsvetelina Mihaylova" userId="91600b08-620a-4564-8666-e921e7234032" providerId="ADAL" clId="{D65AB71C-9F76-4E00-B22E-6C47936E7808}" dt="2025-08-07T13:24:24.365" v="9"/>
        <pc:sldMkLst>
          <pc:docMk/>
          <pc:sldMk cId="0" sldId="283"/>
        </pc:sldMkLst>
      </pc:sldChg>
      <pc:sldChg chg="add ord">
        <pc:chgData name="Tsvetelina Mihaylova" userId="91600b08-620a-4564-8666-e921e7234032" providerId="ADAL" clId="{D65AB71C-9F76-4E00-B22E-6C47936E7808}" dt="2025-08-07T13:24:28.333" v="12"/>
        <pc:sldMkLst>
          <pc:docMk/>
          <pc:sldMk cId="0" sldId="284"/>
        </pc:sldMkLst>
      </pc:sldChg>
      <pc:sldChg chg="add del">
        <pc:chgData name="Tsvetelina Mihaylova" userId="91600b08-620a-4564-8666-e921e7234032" providerId="ADAL" clId="{D65AB71C-9F76-4E00-B22E-6C47936E7808}" dt="2025-08-07T13:24:52.110" v="16"/>
        <pc:sldMkLst>
          <pc:docMk/>
          <pc:sldMk cId="0" sldId="285"/>
        </pc:sldMkLst>
      </pc:sldChg>
      <pc:sldChg chg="add del">
        <pc:chgData name="Tsvetelina Mihaylova" userId="91600b08-620a-4564-8666-e921e7234032" providerId="ADAL" clId="{D65AB71C-9F76-4E00-B22E-6C47936E7808}" dt="2025-08-07T13:24:43.877" v="15"/>
        <pc:sldMkLst>
          <pc:docMk/>
          <pc:sldMk cId="267061471" sldId="286"/>
        </pc:sldMkLst>
      </pc:sldChg>
      <pc:sldChg chg="add del">
        <pc:chgData name="Tsvetelina Mihaylova" userId="91600b08-620a-4564-8666-e921e7234032" providerId="ADAL" clId="{D65AB71C-9F76-4E00-B22E-6C47936E7808}" dt="2025-08-07T13:24:43.877" v="15"/>
        <pc:sldMkLst>
          <pc:docMk/>
          <pc:sldMk cId="0" sldId="287"/>
        </pc:sldMkLst>
      </pc:sldChg>
    </pc:docChg>
  </pc:docChgLst>
  <pc:docChgLst>
    <pc:chgData name="Laure Jolibois" userId="57957fb3-57f1-4095-9e17-73cf67e6ced7" providerId="ADAL" clId="{B65F961E-386A-47CF-B327-3E6D7317ADE1}"/>
    <pc:docChg chg="undo custSel modSld">
      <pc:chgData name="Laure Jolibois" userId="57957fb3-57f1-4095-9e17-73cf67e6ced7" providerId="ADAL" clId="{B65F961E-386A-47CF-B327-3E6D7317ADE1}" dt="2025-08-04T08:59:04.857" v="139" actId="20577"/>
      <pc:docMkLst>
        <pc:docMk/>
      </pc:docMkLst>
      <pc:sldChg chg="modSp mod">
        <pc:chgData name="Laure Jolibois" userId="57957fb3-57f1-4095-9e17-73cf67e6ced7" providerId="ADAL" clId="{B65F961E-386A-47CF-B327-3E6D7317ADE1}" dt="2025-08-04T08:51:59.903" v="88" actId="20577"/>
        <pc:sldMkLst>
          <pc:docMk/>
          <pc:sldMk cId="0" sldId="257"/>
        </pc:sldMkLst>
      </pc:sldChg>
      <pc:sldChg chg="modSp mod">
        <pc:chgData name="Laure Jolibois" userId="57957fb3-57f1-4095-9e17-73cf67e6ced7" providerId="ADAL" clId="{B65F961E-386A-47CF-B327-3E6D7317ADE1}" dt="2025-08-04T08:53:16.231" v="98" actId="108"/>
        <pc:sldMkLst>
          <pc:docMk/>
          <pc:sldMk cId="0" sldId="259"/>
        </pc:sldMkLst>
      </pc:sldChg>
      <pc:sldChg chg="modSp mod">
        <pc:chgData name="Laure Jolibois" userId="57957fb3-57f1-4095-9e17-73cf67e6ced7" providerId="ADAL" clId="{B65F961E-386A-47CF-B327-3E6D7317ADE1}" dt="2025-08-04T08:53:34.606" v="115" actId="1036"/>
        <pc:sldMkLst>
          <pc:docMk/>
          <pc:sldMk cId="0" sldId="261"/>
        </pc:sldMkLst>
      </pc:sldChg>
      <pc:sldChg chg="modSp mod">
        <pc:chgData name="Laure Jolibois" userId="57957fb3-57f1-4095-9e17-73cf67e6ced7" providerId="ADAL" clId="{B65F961E-386A-47CF-B327-3E6D7317ADE1}" dt="2025-08-04T08:54:06.247" v="116" actId="1076"/>
        <pc:sldMkLst>
          <pc:docMk/>
          <pc:sldMk cId="0" sldId="263"/>
        </pc:sldMkLst>
      </pc:sldChg>
      <pc:sldChg chg="modSp mod">
        <pc:chgData name="Laure Jolibois" userId="57957fb3-57f1-4095-9e17-73cf67e6ced7" providerId="ADAL" clId="{B65F961E-386A-47CF-B327-3E6D7317ADE1}" dt="2025-08-04T08:57:47.617" v="122" actId="20577"/>
        <pc:sldMkLst>
          <pc:docMk/>
          <pc:sldMk cId="0" sldId="271"/>
        </pc:sldMkLst>
      </pc:sldChg>
      <pc:sldChg chg="modSp mod">
        <pc:chgData name="Laure Jolibois" userId="57957fb3-57f1-4095-9e17-73cf67e6ced7" providerId="ADAL" clId="{B65F961E-386A-47CF-B327-3E6D7317ADE1}" dt="2025-08-04T08:58:15.931" v="128" actId="20577"/>
        <pc:sldMkLst>
          <pc:docMk/>
          <pc:sldMk cId="0" sldId="272"/>
        </pc:sldMkLst>
      </pc:sldChg>
      <pc:sldChg chg="modSp mod">
        <pc:chgData name="Laure Jolibois" userId="57957fb3-57f1-4095-9e17-73cf67e6ced7" providerId="ADAL" clId="{B65F961E-386A-47CF-B327-3E6D7317ADE1}" dt="2025-08-04T08:59:04.857" v="139" actId="20577"/>
        <pc:sldMkLst>
          <pc:docMk/>
          <pc:sldMk cId="0" sldId="274"/>
        </pc:sldMkLst>
      </pc:sldChg>
    </pc:docChg>
  </pc:docChgLst>
  <pc:docChgLst>
    <pc:chgData name="Tsvetelina Mihaylova" userId="91600b08-620a-4564-8666-e921e7234032" providerId="ADAL" clId="{0469A4D8-613F-4A9B-AA7A-AAAE907CC28B}"/>
    <pc:docChg chg="undo custSel addSld delSld modSld">
      <pc:chgData name="Tsvetelina Mihaylova" userId="91600b08-620a-4564-8666-e921e7234032" providerId="ADAL" clId="{0469A4D8-613F-4A9B-AA7A-AAAE907CC28B}" dt="2025-10-27T09:58:43.148" v="94" actId="47"/>
      <pc:docMkLst>
        <pc:docMk/>
      </pc:docMkLst>
      <pc:sldChg chg="add del">
        <pc:chgData name="Tsvetelina Mihaylova" userId="91600b08-620a-4564-8666-e921e7234032" providerId="ADAL" clId="{0469A4D8-613F-4A9B-AA7A-AAAE907CC28B}" dt="2025-10-27T09:58:43.148" v="94" actId="47"/>
        <pc:sldMkLst>
          <pc:docMk/>
          <pc:sldMk cId="0" sldId="256"/>
        </pc:sldMkLst>
      </pc:sldChg>
      <pc:sldChg chg="del">
        <pc:chgData name="Tsvetelina Mihaylova" userId="91600b08-620a-4564-8666-e921e7234032" providerId="ADAL" clId="{0469A4D8-613F-4A9B-AA7A-AAAE907CC28B}" dt="2025-10-27T09:36:55.909" v="9" actId="47"/>
        <pc:sldMkLst>
          <pc:docMk/>
          <pc:sldMk cId="0" sldId="271"/>
        </pc:sldMkLst>
      </pc:sldChg>
      <pc:sldChg chg="modSp mod">
        <pc:chgData name="Tsvetelina Mihaylova" userId="91600b08-620a-4564-8666-e921e7234032" providerId="ADAL" clId="{0469A4D8-613F-4A9B-AA7A-AAAE907CC28B}" dt="2025-10-27T09:36:10.769" v="7" actId="20577"/>
        <pc:sldMkLst>
          <pc:docMk/>
          <pc:sldMk cId="0" sldId="285"/>
        </pc:sldMkLst>
        <pc:spChg chg="mod">
          <ac:chgData name="Tsvetelina Mihaylova" userId="91600b08-620a-4564-8666-e921e7234032" providerId="ADAL" clId="{0469A4D8-613F-4A9B-AA7A-AAAE907CC28B}" dt="2025-10-27T09:36:10.769" v="7" actId="20577"/>
          <ac:spMkLst>
            <pc:docMk/>
            <pc:sldMk cId="0" sldId="285"/>
            <ac:spMk id="6" creationId="{00000000-0000-0000-0000-000000000000}"/>
          </ac:spMkLst>
        </pc:spChg>
      </pc:sldChg>
      <pc:sldChg chg="delSp modSp add mod">
        <pc:chgData name="Tsvetelina Mihaylova" userId="91600b08-620a-4564-8666-e921e7234032" providerId="ADAL" clId="{0469A4D8-613F-4A9B-AA7A-AAAE907CC28B}" dt="2025-10-27T09:58:33.377" v="93" actId="1035"/>
        <pc:sldMkLst>
          <pc:docMk/>
          <pc:sldMk cId="0" sldId="287"/>
        </pc:sldMkLst>
        <pc:spChg chg="mod">
          <ac:chgData name="Tsvetelina Mihaylova" userId="91600b08-620a-4564-8666-e921e7234032" providerId="ADAL" clId="{0469A4D8-613F-4A9B-AA7A-AAAE907CC28B}" dt="2025-10-27T09:58:33.377" v="93" actId="1035"/>
          <ac:spMkLst>
            <pc:docMk/>
            <pc:sldMk cId="0" sldId="287"/>
            <ac:spMk id="15" creationId="{00000000-0000-0000-0000-000000000000}"/>
          </ac:spMkLst>
        </pc:spChg>
        <pc:spChg chg="mod">
          <ac:chgData name="Tsvetelina Mihaylova" userId="91600b08-620a-4564-8666-e921e7234032" providerId="ADAL" clId="{0469A4D8-613F-4A9B-AA7A-AAAE907CC28B}" dt="2025-10-27T09:58:33.377" v="93" actId="1035"/>
          <ac:spMkLst>
            <pc:docMk/>
            <pc:sldMk cId="0" sldId="287"/>
            <ac:spMk id="16" creationId="{00000000-0000-0000-0000-000000000000}"/>
          </ac:spMkLst>
        </pc:spChg>
        <pc:spChg chg="mod">
          <ac:chgData name="Tsvetelina Mihaylova" userId="91600b08-620a-4564-8666-e921e7234032" providerId="ADAL" clId="{0469A4D8-613F-4A9B-AA7A-AAAE907CC28B}" dt="2025-10-27T09:58:33.377" v="93" actId="1035"/>
          <ac:spMkLst>
            <pc:docMk/>
            <pc:sldMk cId="0" sldId="287"/>
            <ac:spMk id="17" creationId="{00000000-0000-0000-0000-000000000000}"/>
          </ac:spMkLst>
        </pc:spChg>
        <pc:spChg chg="mod">
          <ac:chgData name="Tsvetelina Mihaylova" userId="91600b08-620a-4564-8666-e921e7234032" providerId="ADAL" clId="{0469A4D8-613F-4A9B-AA7A-AAAE907CC28B}" dt="2025-10-27T09:58:33.377" v="93" actId="1035"/>
          <ac:spMkLst>
            <pc:docMk/>
            <pc:sldMk cId="0" sldId="287"/>
            <ac:spMk id="18" creationId="{00000000-0000-0000-0000-000000000000}"/>
          </ac:spMkLst>
        </pc:spChg>
        <pc:spChg chg="del">
          <ac:chgData name="Tsvetelina Mihaylova" userId="91600b08-620a-4564-8666-e921e7234032" providerId="ADAL" clId="{0469A4D8-613F-4A9B-AA7A-AAAE907CC28B}" dt="2025-10-27T09:48:43.977" v="10" actId="478"/>
          <ac:spMkLst>
            <pc:docMk/>
            <pc:sldMk cId="0" sldId="287"/>
            <ac:spMk id="19" creationId="{00000000-0000-0000-0000-000000000000}"/>
          </ac:spMkLst>
        </pc:spChg>
        <pc:spChg chg="mod">
          <ac:chgData name="Tsvetelina Mihaylova" userId="91600b08-620a-4564-8666-e921e7234032" providerId="ADAL" clId="{0469A4D8-613F-4A9B-AA7A-AAAE907CC28B}" dt="2025-10-27T09:58:33.377" v="93" actId="1035"/>
          <ac:spMkLst>
            <pc:docMk/>
            <pc:sldMk cId="0" sldId="287"/>
            <ac:spMk id="20" creationId="{00000000-0000-0000-0000-000000000000}"/>
          </ac:spMkLst>
        </pc:spChg>
        <pc:spChg chg="mod">
          <ac:chgData name="Tsvetelina Mihaylova" userId="91600b08-620a-4564-8666-e921e7234032" providerId="ADAL" clId="{0469A4D8-613F-4A9B-AA7A-AAAE907CC28B}" dt="2025-10-27T09:58:33.377" v="93" actId="1035"/>
          <ac:spMkLst>
            <pc:docMk/>
            <pc:sldMk cId="0" sldId="287"/>
            <ac:spMk id="21" creationId="{00000000-0000-0000-0000-000000000000}"/>
          </ac:spMkLst>
        </pc:spChg>
        <pc:grpChg chg="del">
          <ac:chgData name="Tsvetelina Mihaylova" userId="91600b08-620a-4564-8666-e921e7234032" providerId="ADAL" clId="{0469A4D8-613F-4A9B-AA7A-AAAE907CC28B}" dt="2025-10-27T09:48:43.977" v="10" actId="478"/>
          <ac:grpSpMkLst>
            <pc:docMk/>
            <pc:sldMk cId="0" sldId="287"/>
            <ac:grpSpMk id="2" creationId="{00000000-0000-0000-0000-000000000000}"/>
          </ac:grpSpMkLst>
        </pc:grpChg>
        <pc:grpChg chg="mod">
          <ac:chgData name="Tsvetelina Mihaylova" userId="91600b08-620a-4564-8666-e921e7234032" providerId="ADAL" clId="{0469A4D8-613F-4A9B-AA7A-AAAE907CC28B}" dt="2025-10-27T09:58:33.377" v="93" actId="1035"/>
          <ac:grpSpMkLst>
            <pc:docMk/>
            <pc:sldMk cId="0" sldId="287"/>
            <ac:grpSpMk id="4" creationId="{00000000-0000-0000-0000-000000000000}"/>
          </ac:grpSpMkLst>
        </pc:grpChg>
        <pc:grpChg chg="mod">
          <ac:chgData name="Tsvetelina Mihaylova" userId="91600b08-620a-4564-8666-e921e7234032" providerId="ADAL" clId="{0469A4D8-613F-4A9B-AA7A-AAAE907CC28B}" dt="2025-10-27T09:58:33.377" v="93" actId="1035"/>
          <ac:grpSpMkLst>
            <pc:docMk/>
            <pc:sldMk cId="0" sldId="287"/>
            <ac:grpSpMk id="6" creationId="{00000000-0000-0000-0000-000000000000}"/>
          </ac:grpSpMkLst>
        </pc:grpChg>
        <pc:grpChg chg="mod">
          <ac:chgData name="Tsvetelina Mihaylova" userId="91600b08-620a-4564-8666-e921e7234032" providerId="ADAL" clId="{0469A4D8-613F-4A9B-AA7A-AAAE907CC28B}" dt="2025-10-27T09:58:33.377" v="93" actId="1035"/>
          <ac:grpSpMkLst>
            <pc:docMk/>
            <pc:sldMk cId="0" sldId="287"/>
            <ac:grpSpMk id="8" creationId="{00000000-0000-0000-0000-000000000000}"/>
          </ac:grpSpMkLst>
        </pc:grpChg>
        <pc:grpChg chg="mod">
          <ac:chgData name="Tsvetelina Mihaylova" userId="91600b08-620a-4564-8666-e921e7234032" providerId="ADAL" clId="{0469A4D8-613F-4A9B-AA7A-AAAE907CC28B}" dt="2025-10-27T09:56:44.084" v="65" actId="1076"/>
          <ac:grpSpMkLst>
            <pc:docMk/>
            <pc:sldMk cId="0" sldId="287"/>
            <ac:grpSpMk id="10" creationId="{00000000-0000-0000-0000-000000000000}"/>
          </ac:grpSpMkLst>
        </pc:grpChg>
        <pc:grpChg chg="mod">
          <ac:chgData name="Tsvetelina Mihaylova" userId="91600b08-620a-4564-8666-e921e7234032" providerId="ADAL" clId="{0469A4D8-613F-4A9B-AA7A-AAAE907CC28B}" dt="2025-10-27T09:52:46.787" v="35" actId="1076"/>
          <ac:grpSpMkLst>
            <pc:docMk/>
            <pc:sldMk cId="0" sldId="287"/>
            <ac:grpSpMk id="12" creationId="{00000000-0000-0000-0000-000000000000}"/>
          </ac:grpSpMkLst>
        </pc:grpChg>
        <pc:grpChg chg="mod">
          <ac:chgData name="Tsvetelina Mihaylova" userId="91600b08-620a-4564-8666-e921e7234032" providerId="ADAL" clId="{0469A4D8-613F-4A9B-AA7A-AAAE907CC28B}" dt="2025-10-27T09:58:33.377" v="93" actId="1035"/>
          <ac:grpSpMkLst>
            <pc:docMk/>
            <pc:sldMk cId="0" sldId="287"/>
            <ac:grpSpMk id="23" creationId="{00000000-0000-0000-0000-000000000000}"/>
          </ac:grpSpMkLst>
        </pc:grpChg>
      </pc:sldChg>
    </pc:docChg>
  </pc:docChgLst>
  <pc:docChgLst>
    <pc:chgData name="Tsvetelina Mihaylova" userId="S::tsvetelina.mihaylova@eaca.eu::91600b08-620a-4564-8666-e921e7234032" providerId="AD" clId="Web-{2B960D91-C0CE-D4F9-97B5-3D87BF6EF946}"/>
    <pc:docChg chg="modSld">
      <pc:chgData name="Tsvetelina Mihaylova" userId="S::tsvetelina.mihaylova@eaca.eu::91600b08-620a-4564-8666-e921e7234032" providerId="AD" clId="Web-{2B960D91-C0CE-D4F9-97B5-3D87BF6EF946}" dt="2025-09-08T13:25:21.275" v="7" actId="20577"/>
      <pc:docMkLst>
        <pc:docMk/>
      </pc:docMkLst>
      <pc:sldChg chg="modSp">
        <pc:chgData name="Tsvetelina Mihaylova" userId="S::tsvetelina.mihaylova@eaca.eu::91600b08-620a-4564-8666-e921e7234032" providerId="AD" clId="Web-{2B960D91-C0CE-D4F9-97B5-3D87BF6EF946}" dt="2025-09-08T13:25:21.275" v="7" actId="20577"/>
        <pc:sldMkLst>
          <pc:docMk/>
          <pc:sldMk cId="0" sldId="285"/>
        </pc:sldMkLst>
      </pc:sldChg>
    </pc:docChg>
  </pc:docChgLst>
  <pc:docChgLst>
    <pc:chgData name="Tsvetelina Mihaylova" userId="91600b08-620a-4564-8666-e921e7234032" providerId="ADAL" clId="{1EDA1E87-C721-4615-831F-E77252D7A133}"/>
    <pc:docChg chg="undo custSel addSld modSld sldOrd">
      <pc:chgData name="Tsvetelina Mihaylova" userId="91600b08-620a-4564-8666-e921e7234032" providerId="ADAL" clId="{1EDA1E87-C721-4615-831F-E77252D7A133}" dt="2025-08-04T10:12:58.528" v="180"/>
      <pc:docMkLst>
        <pc:docMk/>
      </pc:docMkLst>
      <pc:sldChg chg="addSp delSp modSp mod">
        <pc:chgData name="Tsvetelina Mihaylova" userId="91600b08-620a-4564-8666-e921e7234032" providerId="ADAL" clId="{1EDA1E87-C721-4615-831F-E77252D7A133}" dt="2025-08-04T10:12:03.619" v="177" actId="14100"/>
        <pc:sldMkLst>
          <pc:docMk/>
          <pc:sldMk cId="0" sldId="268"/>
        </pc:sldMkLst>
      </pc:sldChg>
      <pc:sldChg chg="delSp modSp add mod ord modShow">
        <pc:chgData name="Tsvetelina Mihaylova" userId="91600b08-620a-4564-8666-e921e7234032" providerId="ADAL" clId="{1EDA1E87-C721-4615-831F-E77252D7A133}" dt="2025-08-04T10:12:58.528" v="180"/>
        <pc:sldMkLst>
          <pc:docMk/>
          <pc:sldMk cId="3842706057" sldId="279"/>
        </pc:sldMkLst>
      </pc:sldChg>
    </pc:docChg>
  </pc:docChgLst>
  <pc:docChgLst>
    <pc:chgData name="Tsvetelina Mihaylova" userId="S::tsvetelina.mihaylova@eaca.eu::91600b08-620a-4564-8666-e921e7234032" providerId="AD" clId="Web-{A2851ADF-ED44-F15E-5717-E4E2732C01C0}"/>
    <pc:docChg chg="mod addSld delSld modSld">
      <pc:chgData name="Tsvetelina Mihaylova" userId="S::tsvetelina.mihaylova@eaca.eu::91600b08-620a-4564-8666-e921e7234032" providerId="AD" clId="Web-{A2851ADF-ED44-F15E-5717-E4E2732C01C0}" dt="2025-08-05T13:05:28.395" v="26"/>
      <pc:docMkLst>
        <pc:docMk/>
      </pc:docMkLst>
      <pc:sldChg chg="modSp">
        <pc:chgData name="Tsvetelina Mihaylova" userId="S::tsvetelina.mihaylova@eaca.eu::91600b08-620a-4564-8666-e921e7234032" providerId="AD" clId="Web-{A2851ADF-ED44-F15E-5717-E4E2732C01C0}" dt="2025-08-05T10:21:09.988" v="12" actId="20577"/>
        <pc:sldMkLst>
          <pc:docMk/>
          <pc:sldMk cId="0" sldId="256"/>
        </pc:sldMkLst>
      </pc:sldChg>
      <pc:sldChg chg="modSp">
        <pc:chgData name="Tsvetelina Mihaylova" userId="S::tsvetelina.mihaylova@eaca.eu::91600b08-620a-4564-8666-e921e7234032" providerId="AD" clId="Web-{A2851ADF-ED44-F15E-5717-E4E2732C01C0}" dt="2025-08-05T10:20:27.252" v="8" actId="20577"/>
        <pc:sldMkLst>
          <pc:docMk/>
          <pc:sldMk cId="0" sldId="257"/>
        </pc:sldMkLst>
      </pc:sldChg>
      <pc:sldChg chg="modSp">
        <pc:chgData name="Tsvetelina Mihaylova" userId="S::tsvetelina.mihaylova@eaca.eu::91600b08-620a-4564-8666-e921e7234032" providerId="AD" clId="Web-{A2851ADF-ED44-F15E-5717-E4E2732C01C0}" dt="2025-08-05T10:25:21.804" v="15" actId="20577"/>
        <pc:sldMkLst>
          <pc:docMk/>
          <pc:sldMk cId="0" sldId="263"/>
        </pc:sldMkLst>
      </pc:sldChg>
      <pc:sldChg chg="modSp">
        <pc:chgData name="Tsvetelina Mihaylova" userId="S::tsvetelina.mihaylova@eaca.eu::91600b08-620a-4564-8666-e921e7234032" providerId="AD" clId="Web-{A2851ADF-ED44-F15E-5717-E4E2732C01C0}" dt="2025-08-05T10:25:26.085" v="17" actId="20577"/>
        <pc:sldMkLst>
          <pc:docMk/>
          <pc:sldMk cId="0" sldId="265"/>
        </pc:sldMkLst>
      </pc:sldChg>
      <pc:sldChg chg="modSp">
        <pc:chgData name="Tsvetelina Mihaylova" userId="S::tsvetelina.mihaylova@eaca.eu::91600b08-620a-4564-8666-e921e7234032" providerId="AD" clId="Web-{A2851ADF-ED44-F15E-5717-E4E2732C01C0}" dt="2025-08-05T10:25:31.055" v="19" actId="20577"/>
        <pc:sldMkLst>
          <pc:docMk/>
          <pc:sldMk cId="0" sldId="267"/>
        </pc:sldMkLst>
      </pc:sldChg>
      <pc:sldChg chg="modSp">
        <pc:chgData name="Tsvetelina Mihaylova" userId="S::tsvetelina.mihaylova@eaca.eu::91600b08-620a-4564-8666-e921e7234032" providerId="AD" clId="Web-{A2851ADF-ED44-F15E-5717-E4E2732C01C0}" dt="2025-08-05T10:25:35.351" v="20" actId="20577"/>
        <pc:sldMkLst>
          <pc:docMk/>
          <pc:sldMk cId="0" sldId="268"/>
        </pc:sldMkLst>
      </pc:sldChg>
      <pc:sldChg chg="modSp">
        <pc:chgData name="Tsvetelina Mihaylova" userId="S::tsvetelina.mihaylova@eaca.eu::91600b08-620a-4564-8666-e921e7234032" providerId="AD" clId="Web-{A2851ADF-ED44-F15E-5717-E4E2732C01C0}" dt="2025-08-05T10:25:53.992" v="24" actId="20577"/>
        <pc:sldMkLst>
          <pc:docMk/>
          <pc:sldMk cId="0" sldId="269"/>
        </pc:sldMkLst>
      </pc:sldChg>
      <pc:sldChg chg="modSp">
        <pc:chgData name="Tsvetelina Mihaylova" userId="S::tsvetelina.mihaylova@eaca.eu::91600b08-620a-4564-8666-e921e7234032" providerId="AD" clId="Web-{A2851ADF-ED44-F15E-5717-E4E2732C01C0}" dt="2025-08-05T10:25:40.789" v="22" actId="20577"/>
        <pc:sldMkLst>
          <pc:docMk/>
          <pc:sldMk cId="0" sldId="270"/>
        </pc:sldMkLst>
      </pc:sldChg>
      <pc:sldChg chg="delSp">
        <pc:chgData name="Tsvetelina Mihaylova" userId="S::tsvetelina.mihaylova@eaca.eu::91600b08-620a-4564-8666-e921e7234032" providerId="AD" clId="Web-{A2851ADF-ED44-F15E-5717-E4E2732C01C0}" dt="2025-08-05T09:47:38.543" v="4"/>
        <pc:sldMkLst>
          <pc:docMk/>
          <pc:sldMk cId="0" sldId="273"/>
        </pc:sldMkLst>
      </pc:sldChg>
      <pc:sldChg chg="delSp">
        <pc:chgData name="Tsvetelina Mihaylova" userId="S::tsvetelina.mihaylova@eaca.eu::91600b08-620a-4564-8666-e921e7234032" providerId="AD" clId="Web-{A2851ADF-ED44-F15E-5717-E4E2732C01C0}" dt="2025-08-05T09:47:33.386" v="3"/>
        <pc:sldMkLst>
          <pc:docMk/>
          <pc:sldMk cId="0" sldId="274"/>
        </pc:sldMkLst>
      </pc:sldChg>
      <pc:sldChg chg="delSp">
        <pc:chgData name="Tsvetelina Mihaylova" userId="S::tsvetelina.mihaylova@eaca.eu::91600b08-620a-4564-8666-e921e7234032" providerId="AD" clId="Web-{A2851ADF-ED44-F15E-5717-E4E2732C01C0}" dt="2025-08-05T09:47:25.621" v="2"/>
        <pc:sldMkLst>
          <pc:docMk/>
          <pc:sldMk cId="0" sldId="275"/>
        </pc:sldMkLst>
      </pc:sldChg>
      <pc:sldChg chg="delSp">
        <pc:chgData name="Tsvetelina Mihaylova" userId="S::tsvetelina.mihaylova@eaca.eu::91600b08-620a-4564-8666-e921e7234032" providerId="AD" clId="Web-{A2851ADF-ED44-F15E-5717-E4E2732C01C0}" dt="2025-08-05T09:47:18.839" v="1"/>
        <pc:sldMkLst>
          <pc:docMk/>
          <pc:sldMk cId="0" sldId="276"/>
        </pc:sldMkLst>
      </pc:sldChg>
      <pc:sldChg chg="delSp">
        <pc:chgData name="Tsvetelina Mihaylova" userId="S::tsvetelina.mihaylova@eaca.eu::91600b08-620a-4564-8666-e921e7234032" providerId="AD" clId="Web-{A2851ADF-ED44-F15E-5717-E4E2732C01C0}" dt="2025-08-05T09:47:15.276" v="0"/>
        <pc:sldMkLst>
          <pc:docMk/>
          <pc:sldMk cId="0" sldId="277"/>
        </pc:sldMkLst>
      </pc:sldChg>
      <pc:sldChg chg="add">
        <pc:chgData name="Tsvetelina Mihaylova" userId="S::tsvetelina.mihaylova@eaca.eu::91600b08-620a-4564-8666-e921e7234032" providerId="AD" clId="Web-{A2851ADF-ED44-F15E-5717-E4E2732C01C0}" dt="2025-08-05T13:05:28.395" v="26"/>
        <pc:sldMkLst>
          <pc:docMk/>
          <pc:sldMk cId="3155624561" sldId="279"/>
        </pc:sldMkLst>
      </pc:sldChg>
      <pc:sldChg chg="del">
        <pc:chgData name="Tsvetelina Mihaylova" userId="S::tsvetelina.mihaylova@eaca.eu::91600b08-620a-4564-8666-e921e7234032" providerId="AD" clId="Web-{A2851ADF-ED44-F15E-5717-E4E2732C01C0}" dt="2025-08-05T10:26:24.024" v="25"/>
        <pc:sldMkLst>
          <pc:docMk/>
          <pc:sldMk cId="3842706057" sldId="279"/>
        </pc:sldMkLst>
      </pc:sldChg>
      <pc:sldChg chg="new del">
        <pc:chgData name="Tsvetelina Mihaylova" userId="S::tsvetelina.mihaylova@eaca.eu::91600b08-620a-4564-8666-e921e7234032" providerId="AD" clId="Web-{A2851ADF-ED44-F15E-5717-E4E2732C01C0}" dt="2025-08-05T10:20:39.518" v="10"/>
        <pc:sldMkLst>
          <pc:docMk/>
          <pc:sldMk cId="767844110" sldId="280"/>
        </pc:sldMkLst>
      </pc:sldChg>
    </pc:docChg>
  </pc:docChgLst>
  <pc:docChgLst>
    <pc:chgData name="Tsvetelina Mihaylova" userId="S::tsvetelina.mihaylova@eaca.eu::91600b08-620a-4564-8666-e921e7234032" providerId="AD" clId="Web-{13D59F9D-15DB-C174-5F61-A180FB05E8F7}"/>
    <pc:docChg chg="addSld delSld">
      <pc:chgData name="Tsvetelina Mihaylova" userId="S::tsvetelina.mihaylova@eaca.eu::91600b08-620a-4564-8666-e921e7234032" providerId="AD" clId="Web-{13D59F9D-15DB-C174-5F61-A180FB05E8F7}" dt="2025-08-07T15:20:41.142" v="1"/>
      <pc:docMkLst>
        <pc:docMk/>
      </pc:docMkLst>
      <pc:sldChg chg="del">
        <pc:chgData name="Tsvetelina Mihaylova" userId="S::tsvetelina.mihaylova@eaca.eu::91600b08-620a-4564-8666-e921e7234032" providerId="AD" clId="Web-{13D59F9D-15DB-C174-5F61-A180FB05E8F7}" dt="2025-08-07T15:20:41.142" v="1"/>
        <pc:sldMkLst>
          <pc:docMk/>
          <pc:sldMk cId="0" sldId="281"/>
        </pc:sldMkLst>
      </pc:sldChg>
      <pc:sldChg chg="add">
        <pc:chgData name="Tsvetelina Mihaylova" userId="S::tsvetelina.mihaylova@eaca.eu::91600b08-620a-4564-8666-e921e7234032" providerId="AD" clId="Web-{13D59F9D-15DB-C174-5F61-A180FB05E8F7}" dt="2025-08-07T15:20:37.079" v="0"/>
        <pc:sldMkLst>
          <pc:docMk/>
          <pc:sldMk cId="267061471" sldId="286"/>
        </pc:sldMkLst>
      </pc:sldChg>
    </pc:docChg>
  </pc:docChgLst>
</pc:chgInfo>
</file>

<file path=ppt/comments/modernComment_107_0.xml><?xml version="1.0" encoding="utf-8"?>
<p188:cmLst xmlns:a="http://schemas.openxmlformats.org/drawingml/2006/main" xmlns:r="http://schemas.openxmlformats.org/officeDocument/2006/relationships" xmlns:p188="http://schemas.microsoft.com/office/powerpoint/2018/8/main">
  <p188:cm id="{569EC3C3-B1A9-4A56-882C-096FA57D6587}" authorId="{9686607D-891C-126A-127D-8015211C69F2}" status="resolved" created="2025-08-05T10:22:52.239" complete="100000">
    <ac:deMkLst xmlns:ac="http://schemas.microsoft.com/office/drawing/2013/main/command">
      <pc:docMk xmlns:pc="http://schemas.microsoft.com/office/powerpoint/2013/main/command"/>
      <pc:sldMk xmlns:pc="http://schemas.microsoft.com/office/powerpoint/2013/main/command" cId="0" sldId="263"/>
      <ac:spMk id="5" creationId="{00000000-0000-0000-0000-000000000000}"/>
    </ac:deMkLst>
    <p188:replyLst>
      <p188:reply id="{1E1209EF-D767-4B1C-988E-21EC77A946B2}" authorId="{9686607D-891C-126A-127D-8015211C69F2}" created="2025-08-05T10:23:58.131">
        <p188:txBody>
          <a:bodyPr/>
          <a:lstStyle/>
          <a:p>
            <a:r>
              <a:rPr lang="en-GB"/>
              <a:t>Except council slides</a:t>
            </a:r>
          </a:p>
        </p188:txBody>
      </p188:reply>
    </p188:replyLst>
    <p188:txBody>
      <a:bodyPr/>
      <a:lstStyle/>
      <a:p>
        <a:r>
          <a:rPr lang="en-GB"/>
          <a:t>body text in black</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27.10.2025</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4</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8</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71B2431-D351-4C6E-A3CF-9DFAC0E3E050}" type="slidenum">
              <a:rPr lang="cs-CZ" smtClean="0"/>
              <a:t>13</a:t>
            </a:fld>
            <a:endParaRPr lang="cs-CZ"/>
          </a:p>
        </p:txBody>
      </p:sp>
    </p:spTree>
    <p:extLst>
      <p:ext uri="{BB962C8B-B14F-4D97-AF65-F5344CB8AC3E}">
        <p14:creationId xmlns:p14="http://schemas.microsoft.com/office/powerpoint/2010/main" val="31146906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10/27/2025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sv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svg"/></Relationships>
</file>

<file path=ppt/slides/_rels/slide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10.sv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4.jpeg"/><Relationship Id="rId5" Type="http://schemas.openxmlformats.org/officeDocument/2006/relationships/image" Target="../media/image13.sv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microsoft.com/office/2018/10/relationships/comments" Target="../comments/modernComment_107_0.xml"/><Relationship Id="rId7" Type="http://schemas.openxmlformats.org/officeDocument/2006/relationships/image" Target="../media/image21.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24.jpeg"/></Relationships>
</file>

<file path=ppt/slides/_rels/slide11.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png"/><Relationship Id="rId1" Type="http://schemas.openxmlformats.org/officeDocument/2006/relationships/slideLayout" Target="../slideLayouts/slideLayout7.xml"/><Relationship Id="rId5" Type="http://schemas.openxmlformats.org/officeDocument/2006/relationships/image" Target="../media/image29.png"/><Relationship Id="rId4" Type="http://schemas.openxmlformats.org/officeDocument/2006/relationships/image" Target="../media/image28.jpeg"/></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32.png"/><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7.xml"/><Relationship Id="rId5" Type="http://schemas.openxmlformats.org/officeDocument/2006/relationships/image" Target="../media/image36.jpeg"/><Relationship Id="rId4" Type="http://schemas.openxmlformats.org/officeDocument/2006/relationships/image" Target="../media/image35.png"/></Relationships>
</file>

<file path=ppt/slides/_rels/slide1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eg"/><Relationship Id="rId1" Type="http://schemas.openxmlformats.org/officeDocument/2006/relationships/slideLayout" Target="../slideLayouts/slideLayout7.xml"/><Relationship Id="rId5" Type="http://schemas.openxmlformats.org/officeDocument/2006/relationships/image" Target="../media/image40.png"/><Relationship Id="rId4" Type="http://schemas.openxmlformats.org/officeDocument/2006/relationships/image" Target="../media/image39.png"/></Relationships>
</file>

<file path=ppt/slides/_rels/slide16.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42.png"/><Relationship Id="rId7" Type="http://schemas.openxmlformats.org/officeDocument/2006/relationships/image" Target="../media/image5.png"/><Relationship Id="rId2" Type="http://schemas.openxmlformats.org/officeDocument/2006/relationships/image" Target="../media/image41.png"/><Relationship Id="rId1" Type="http://schemas.openxmlformats.org/officeDocument/2006/relationships/slideLayout" Target="../slideLayouts/slideLayout7.xml"/><Relationship Id="rId6" Type="http://schemas.openxmlformats.org/officeDocument/2006/relationships/image" Target="../media/image45.png"/><Relationship Id="rId5" Type="http://schemas.openxmlformats.org/officeDocument/2006/relationships/image" Target="../media/image44.png"/><Relationship Id="rId10" Type="http://schemas.openxmlformats.org/officeDocument/2006/relationships/image" Target="../media/image47.png"/><Relationship Id="rId4" Type="http://schemas.openxmlformats.org/officeDocument/2006/relationships/image" Target="../media/image43.png"/><Relationship Id="rId9" Type="http://schemas.openxmlformats.org/officeDocument/2006/relationships/image" Target="../media/image46.png"/></Relationships>
</file>

<file path=ppt/slides/_rels/slide1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7.xml"/><Relationship Id="rId4" Type="http://schemas.openxmlformats.org/officeDocument/2006/relationships/image" Target="../media/image50.png"/></Relationships>
</file>

<file path=ppt/slides/_rels/slide18.xml.rels><?xml version="1.0" encoding="UTF-8" standalone="yes"?>
<Relationships xmlns="http://schemas.openxmlformats.org/package/2006/relationships"><Relationship Id="rId3" Type="http://schemas.openxmlformats.org/officeDocument/2006/relationships/image" Target="../media/image52.svg"/><Relationship Id="rId2" Type="http://schemas.openxmlformats.org/officeDocument/2006/relationships/image" Target="../media/image51.png"/><Relationship Id="rId1" Type="http://schemas.openxmlformats.org/officeDocument/2006/relationships/slideLayout" Target="../slideLayouts/slideLayout7.xml"/><Relationship Id="rId4" Type="http://schemas.openxmlformats.org/officeDocument/2006/relationships/image" Target="../media/image53.jpeg"/></Relationships>
</file>

<file path=ppt/slides/_rels/slide19.xml.rels><?xml version="1.0" encoding="UTF-8" standalone="yes"?>
<Relationships xmlns="http://schemas.openxmlformats.org/package/2006/relationships"><Relationship Id="rId3" Type="http://schemas.openxmlformats.org/officeDocument/2006/relationships/image" Target="../media/image55.svg"/><Relationship Id="rId2" Type="http://schemas.openxmlformats.org/officeDocument/2006/relationships/image" Target="../media/image54.png"/><Relationship Id="rId1" Type="http://schemas.openxmlformats.org/officeDocument/2006/relationships/slideLayout" Target="../slideLayouts/slideLayout7.xml"/><Relationship Id="rId4" Type="http://schemas.openxmlformats.org/officeDocument/2006/relationships/image" Target="../media/image56.jpeg"/></Relationships>
</file>

<file path=ppt/slides/_rels/slide20.xml.rels><?xml version="1.0" encoding="UTF-8" standalone="yes"?>
<Relationships xmlns="http://schemas.openxmlformats.org/package/2006/relationships"><Relationship Id="rId3" Type="http://schemas.openxmlformats.org/officeDocument/2006/relationships/image" Target="../media/image58.svg"/><Relationship Id="rId2" Type="http://schemas.openxmlformats.org/officeDocument/2006/relationships/image" Target="../media/image57.png"/><Relationship Id="rId1" Type="http://schemas.openxmlformats.org/officeDocument/2006/relationships/slideLayout" Target="../slideLayouts/slideLayout7.xml"/><Relationship Id="rId4" Type="http://schemas.openxmlformats.org/officeDocument/2006/relationships/image" Target="../media/image59.jpeg"/></Relationships>
</file>

<file path=ppt/slides/_rels/slide21.xml.rels><?xml version="1.0" encoding="UTF-8" standalone="yes"?>
<Relationships xmlns="http://schemas.openxmlformats.org/package/2006/relationships"><Relationship Id="rId3" Type="http://schemas.openxmlformats.org/officeDocument/2006/relationships/image" Target="../media/image61.svg"/><Relationship Id="rId2" Type="http://schemas.openxmlformats.org/officeDocument/2006/relationships/image" Target="../media/image60.png"/><Relationship Id="rId1" Type="http://schemas.openxmlformats.org/officeDocument/2006/relationships/slideLayout" Target="../slideLayouts/slideLayout7.xml"/><Relationship Id="rId4" Type="http://schemas.openxmlformats.org/officeDocument/2006/relationships/image" Target="../media/image62.jpeg"/></Relationships>
</file>

<file path=ppt/slides/_rels/slide22.xml.rels><?xml version="1.0" encoding="UTF-8" standalone="yes"?>
<Relationships xmlns="http://schemas.openxmlformats.org/package/2006/relationships"><Relationship Id="rId3" Type="http://schemas.openxmlformats.org/officeDocument/2006/relationships/image" Target="../media/image64.svg"/><Relationship Id="rId2" Type="http://schemas.openxmlformats.org/officeDocument/2006/relationships/image" Target="../media/image63.png"/><Relationship Id="rId1" Type="http://schemas.openxmlformats.org/officeDocument/2006/relationships/slideLayout" Target="../slideLayouts/slideLayout7.xml"/><Relationship Id="rId4" Type="http://schemas.openxmlformats.org/officeDocument/2006/relationships/image" Target="../media/image65.png"/></Relationships>
</file>

<file path=ppt/slides/_rels/slide23.xml.rels><?xml version="1.0" encoding="UTF-8" standalone="yes"?>
<Relationships xmlns="http://schemas.openxmlformats.org/package/2006/relationships"><Relationship Id="rId3" Type="http://schemas.openxmlformats.org/officeDocument/2006/relationships/image" Target="../media/image67.svg"/><Relationship Id="rId2" Type="http://schemas.openxmlformats.org/officeDocument/2006/relationships/image" Target="../media/image66.png"/><Relationship Id="rId1" Type="http://schemas.openxmlformats.org/officeDocument/2006/relationships/slideLayout" Target="../slideLayouts/slideLayout7.xml"/><Relationship Id="rId4" Type="http://schemas.openxmlformats.org/officeDocument/2006/relationships/image" Target="../media/image68.jpeg"/></Relationships>
</file>

<file path=ppt/slides/_rels/slide2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3285948"/>
            <a:ext cx="14057001" cy="5775960"/>
            <a:chOff x="0" y="0"/>
            <a:chExt cx="18742668" cy="7701280"/>
          </a:xfrm>
        </p:grpSpPr>
        <p:sp>
          <p:nvSpPr>
            <p:cNvPr id="3" name="Freeform 3"/>
            <p:cNvSpPr/>
            <p:nvPr/>
          </p:nvSpPr>
          <p:spPr>
            <a:xfrm>
              <a:off x="0" y="0"/>
              <a:ext cx="18742668" cy="7701280"/>
            </a:xfrm>
            <a:custGeom>
              <a:avLst/>
              <a:gdLst/>
              <a:ahLst/>
              <a:cxnLst/>
              <a:rect l="l" t="t" r="r" b="b"/>
              <a:pathLst>
                <a:path w="18742668" h="7701280">
                  <a:moveTo>
                    <a:pt x="0" y="0"/>
                  </a:moveTo>
                  <a:lnTo>
                    <a:pt x="18742668" y="0"/>
                  </a:lnTo>
                  <a:lnTo>
                    <a:pt x="18742668" y="7701280"/>
                  </a:lnTo>
                  <a:lnTo>
                    <a:pt x="0" y="7701280"/>
                  </a:lnTo>
                  <a:close/>
                </a:path>
              </a:pathLst>
            </a:custGeom>
            <a:solidFill>
              <a:srgbClr val="000000">
                <a:alpha val="0"/>
              </a:srgbClr>
            </a:solidFill>
          </p:spPr>
          <p:txBody>
            <a:bodyPr/>
            <a:lstStyle/>
            <a:p>
              <a:endParaRPr lang="en-GB"/>
            </a:p>
          </p:txBody>
        </p:sp>
        <p:sp>
          <p:nvSpPr>
            <p:cNvPr id="4" name="TextBox 4"/>
            <p:cNvSpPr txBox="1"/>
            <p:nvPr/>
          </p:nvSpPr>
          <p:spPr>
            <a:xfrm>
              <a:off x="0" y="133350"/>
              <a:ext cx="18742668" cy="7567930"/>
            </a:xfrm>
            <a:prstGeom prst="rect">
              <a:avLst/>
            </a:prstGeom>
          </p:spPr>
          <p:txBody>
            <a:bodyPr lIns="0" tIns="0" rIns="0" bIns="0" rtlCol="0" anchor="b"/>
            <a:lstStyle/>
            <a:p>
              <a:pPr algn="l">
                <a:lnSpc>
                  <a:spcPts val="12960"/>
                </a:lnSpc>
              </a:pPr>
              <a:r>
                <a:rPr lang="en-US" sz="12000">
                  <a:solidFill>
                    <a:srgbClr val="0000B4"/>
                  </a:solidFill>
                  <a:latin typeface="Jost Extra-Light"/>
                  <a:ea typeface="Jost Extra-Light"/>
                  <a:cs typeface="Jost Extra-Light"/>
                  <a:sym typeface="Jost Extra-Light"/>
                </a:rPr>
                <a:t>EMPOWERING YOUR</a:t>
              </a:r>
              <a:r>
                <a:rPr lang="en-US" sz="12000">
                  <a:solidFill>
                    <a:srgbClr val="0000B4"/>
                  </a:solidFill>
                  <a:latin typeface="Jost Light"/>
                  <a:ea typeface="Jost Light"/>
                  <a:cs typeface="Jost Light"/>
                  <a:sym typeface="Jost Light"/>
                </a:rPr>
                <a:t> </a:t>
              </a:r>
              <a:r>
                <a:rPr lang="en-US" sz="12000" b="1" i="1">
                  <a:solidFill>
                    <a:srgbClr val="0000B4"/>
                  </a:solidFill>
                  <a:latin typeface="Jost Medium Italics"/>
                  <a:ea typeface="Jost Medium Italics"/>
                  <a:cs typeface="Jost Medium Italics"/>
                  <a:sym typeface="Jost Medium Italics"/>
                </a:rPr>
                <a:t>FUTURE</a:t>
              </a:r>
              <a:r>
                <a:rPr lang="en-US" sz="12000" b="1">
                  <a:solidFill>
                    <a:srgbClr val="0000B4"/>
                  </a:solidFill>
                  <a:latin typeface="Jost Medium"/>
                  <a:ea typeface="Jost Medium"/>
                  <a:cs typeface="Jost Medium"/>
                  <a:sym typeface="Jost Medium"/>
                </a:rPr>
                <a:t> </a:t>
              </a:r>
              <a:r>
                <a:rPr lang="en-US" sz="12000">
                  <a:solidFill>
                    <a:srgbClr val="0000B4"/>
                  </a:solidFill>
                  <a:latin typeface="Jost Extra-Light"/>
                  <a:ea typeface="Jost Extra-Light"/>
                  <a:cs typeface="Jost Extra-Light"/>
                  <a:sym typeface="Jost Extra-Light"/>
                </a:rPr>
                <a:t>AS AN</a:t>
              </a:r>
              <a:r>
                <a:rPr lang="en-US" sz="12000" b="1">
                  <a:solidFill>
                    <a:srgbClr val="0000B4"/>
                  </a:solidFill>
                  <a:latin typeface="Jost Bold"/>
                  <a:ea typeface="Jost Bold"/>
                  <a:cs typeface="Jost Bold"/>
                  <a:sym typeface="Jost Bold"/>
                </a:rPr>
                <a:t> EACA MEMBER</a:t>
              </a:r>
            </a:p>
          </p:txBody>
        </p:sp>
      </p:grpSp>
      <p:sp>
        <p:nvSpPr>
          <p:cNvPr id="5" name="Freeform 5"/>
          <p:cNvSpPr/>
          <p:nvPr/>
        </p:nvSpPr>
        <p:spPr>
          <a:xfrm>
            <a:off x="-318688" y="389133"/>
            <a:ext cx="5768668" cy="3297627"/>
          </a:xfrm>
          <a:custGeom>
            <a:avLst/>
            <a:gdLst/>
            <a:ahLst/>
            <a:cxnLst/>
            <a:rect l="l" t="t" r="r" b="b"/>
            <a:pathLst>
              <a:path w="5768668" h="3297627">
                <a:moveTo>
                  <a:pt x="0" y="0"/>
                </a:moveTo>
                <a:lnTo>
                  <a:pt x="5768668" y="0"/>
                </a:lnTo>
                <a:lnTo>
                  <a:pt x="5768668" y="3297628"/>
                </a:lnTo>
                <a:lnTo>
                  <a:pt x="0" y="3297628"/>
                </a:lnTo>
                <a:lnTo>
                  <a:pt x="0" y="0"/>
                </a:lnTo>
                <a:close/>
              </a:path>
            </a:pathLst>
          </a:custGeom>
          <a:blipFill>
            <a:blip r:embed="rId2"/>
            <a:stretch>
              <a:fillRect/>
            </a:stretch>
          </a:blipFill>
        </p:spPr>
        <p:txBody>
          <a:bodyPr/>
          <a:lstStyle/>
          <a:p>
            <a:endParaRPr lang="en-GB"/>
          </a:p>
        </p:txBody>
      </p:sp>
      <p:sp>
        <p:nvSpPr>
          <p:cNvPr id="6" name="TextBox 6"/>
          <p:cNvSpPr txBox="1"/>
          <p:nvPr/>
        </p:nvSpPr>
        <p:spPr>
          <a:xfrm>
            <a:off x="10219297" y="1199139"/>
            <a:ext cx="7040003" cy="440505"/>
          </a:xfrm>
          <a:prstGeom prst="rect">
            <a:avLst/>
          </a:prstGeom>
        </p:spPr>
        <p:txBody>
          <a:bodyPr lIns="0" tIns="0" rIns="0" bIns="0" rtlCol="0" anchor="t">
            <a:spAutoFit/>
          </a:bodyPr>
          <a:lstStyle/>
          <a:p>
            <a:pPr algn="r">
              <a:lnSpc>
                <a:spcPts val="3599"/>
              </a:lnSpc>
            </a:pPr>
            <a:r>
              <a:rPr lang="en-US" sz="2450" b="1" dirty="0">
                <a:solidFill>
                  <a:srgbClr val="0000B4"/>
                </a:solidFill>
                <a:latin typeface="Jost Bold"/>
                <a:ea typeface="Jost Bold"/>
                <a:cs typeface="Jost Bold"/>
                <a:sym typeface="Jost Bold"/>
              </a:rPr>
              <a:t>October 2025</a:t>
            </a:r>
            <a:endParaRPr lang="en-US" sz="2450" b="1" dirty="0">
              <a:solidFill>
                <a:srgbClr val="0000B4"/>
              </a:solidFill>
              <a:latin typeface="Jost Bold"/>
              <a:ea typeface="Jost Bold"/>
              <a:cs typeface="Jost Bol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496190" y="5242947"/>
            <a:ext cx="741601" cy="818318"/>
          </a:xfrm>
          <a:custGeom>
            <a:avLst/>
            <a:gdLst/>
            <a:ahLst/>
            <a:cxnLst/>
            <a:rect l="l" t="t" r="r" b="b"/>
            <a:pathLst>
              <a:path w="741601" h="818318">
                <a:moveTo>
                  <a:pt x="0" y="0"/>
                </a:moveTo>
                <a:lnTo>
                  <a:pt x="741601" y="0"/>
                </a:lnTo>
                <a:lnTo>
                  <a:pt x="741601" y="818317"/>
                </a:lnTo>
                <a:lnTo>
                  <a:pt x="0" y="81831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a:p>
        </p:txBody>
      </p:sp>
      <p:sp>
        <p:nvSpPr>
          <p:cNvPr id="3" name="Freeform 3"/>
          <p:cNvSpPr/>
          <p:nvPr/>
        </p:nvSpPr>
        <p:spPr>
          <a:xfrm>
            <a:off x="1149341" y="4581676"/>
            <a:ext cx="15444879" cy="1949916"/>
          </a:xfrm>
          <a:custGeom>
            <a:avLst/>
            <a:gdLst/>
            <a:ahLst/>
            <a:cxnLst/>
            <a:rect l="l" t="t" r="r" b="b"/>
            <a:pathLst>
              <a:path w="15444879" h="1949916">
                <a:moveTo>
                  <a:pt x="0" y="0"/>
                </a:moveTo>
                <a:lnTo>
                  <a:pt x="15444879" y="0"/>
                </a:lnTo>
                <a:lnTo>
                  <a:pt x="15444879" y="1949916"/>
                </a:lnTo>
                <a:lnTo>
                  <a:pt x="0" y="1949916"/>
                </a:lnTo>
                <a:lnTo>
                  <a:pt x="0" y="0"/>
                </a:lnTo>
                <a:close/>
              </a:path>
            </a:pathLst>
          </a:custGeom>
          <a:blipFill>
            <a:blip r:embed="rId5"/>
            <a:stretch>
              <a:fillRect/>
            </a:stretch>
          </a:blipFill>
        </p:spPr>
        <p:txBody>
          <a:bodyPr/>
          <a:lstStyle/>
          <a:p>
            <a:endParaRPr lang="en-GB"/>
          </a:p>
        </p:txBody>
      </p:sp>
      <p:sp>
        <p:nvSpPr>
          <p:cNvPr id="4" name="TextBox 4"/>
          <p:cNvSpPr txBox="1"/>
          <p:nvPr/>
        </p:nvSpPr>
        <p:spPr>
          <a:xfrm>
            <a:off x="1141511" y="1422758"/>
            <a:ext cx="15797487" cy="2114550"/>
          </a:xfrm>
          <a:prstGeom prst="rect">
            <a:avLst/>
          </a:prstGeom>
        </p:spPr>
        <p:txBody>
          <a:bodyPr lIns="0" tIns="0" rIns="0" bIns="0" rtlCol="0" anchor="t">
            <a:spAutoFit/>
          </a:bodyPr>
          <a:lstStyle/>
          <a:p>
            <a:pPr algn="l">
              <a:lnSpc>
                <a:spcPts val="16200"/>
              </a:lnSpc>
            </a:pPr>
            <a:r>
              <a:rPr lang="en-US" sz="15000" b="1">
                <a:solidFill>
                  <a:srgbClr val="0000B4"/>
                </a:solidFill>
                <a:latin typeface="Jost Medium"/>
                <a:ea typeface="Jost Medium"/>
                <a:cs typeface="Jost Medium"/>
                <a:sym typeface="Jost Medium"/>
              </a:rPr>
              <a:t>ABOUT US</a:t>
            </a:r>
          </a:p>
        </p:txBody>
      </p:sp>
      <p:sp>
        <p:nvSpPr>
          <p:cNvPr id="5" name="Freeform 5"/>
          <p:cNvSpPr/>
          <p:nvPr/>
        </p:nvSpPr>
        <p:spPr>
          <a:xfrm>
            <a:off x="983843" y="3368780"/>
            <a:ext cx="11917628" cy="44691"/>
          </a:xfrm>
          <a:custGeom>
            <a:avLst/>
            <a:gdLst/>
            <a:ahLst/>
            <a:cxnLst/>
            <a:rect l="l" t="t" r="r" b="b"/>
            <a:pathLst>
              <a:path w="11917628" h="44691">
                <a:moveTo>
                  <a:pt x="0" y="0"/>
                </a:moveTo>
                <a:lnTo>
                  <a:pt x="11917627" y="0"/>
                </a:lnTo>
                <a:lnTo>
                  <a:pt x="11917627" y="44691"/>
                </a:lnTo>
                <a:lnTo>
                  <a:pt x="0" y="44691"/>
                </a:lnTo>
                <a:lnTo>
                  <a:pt x="0" y="0"/>
                </a:lnTo>
                <a:close/>
              </a:path>
            </a:pathLst>
          </a:custGeom>
          <a:blipFill>
            <a:blip r:embed="rId6">
              <a:extLst>
                <a:ext uri="{96DAC541-7B7A-43D3-8B79-37D633B846F1}">
                  <asvg:svgBlip xmlns:asvg="http://schemas.microsoft.com/office/drawing/2016/SVG/main" r:embed="rId7"/>
                </a:ext>
              </a:extLst>
            </a:blip>
            <a:stretch>
              <a:fillRect/>
            </a:stretch>
          </a:blipFill>
          <a:ln w="38100" cap="sq">
            <a:solidFill>
              <a:srgbClr val="0000B4"/>
            </a:solidFill>
            <a:prstDash val="solid"/>
            <a:miter/>
          </a:ln>
        </p:spPr>
        <p:txBody>
          <a:bodyPr/>
          <a:lstStyle/>
          <a:p>
            <a:endParaRPr lang="en-GB"/>
          </a:p>
        </p:txBody>
      </p:sp>
      <p:sp>
        <p:nvSpPr>
          <p:cNvPr id="6" name="TextBox 6"/>
          <p:cNvSpPr txBox="1"/>
          <p:nvPr/>
        </p:nvSpPr>
        <p:spPr>
          <a:xfrm>
            <a:off x="784096" y="6922216"/>
            <a:ext cx="2648305" cy="1269963"/>
          </a:xfrm>
          <a:prstGeom prst="rect">
            <a:avLst/>
          </a:prstGeom>
        </p:spPr>
        <p:txBody>
          <a:bodyPr lIns="0" tIns="0" rIns="0" bIns="0" rtlCol="0" anchor="t">
            <a:spAutoFit/>
          </a:bodyPr>
          <a:lstStyle/>
          <a:p>
            <a:pPr algn="ctr">
              <a:lnSpc>
                <a:spcPts val="3313"/>
              </a:lnSpc>
            </a:pPr>
            <a:r>
              <a:rPr lang="en-US" sz="3200" b="1">
                <a:solidFill>
                  <a:srgbClr val="0000B4"/>
                </a:solidFill>
                <a:latin typeface="Jost Medium"/>
                <a:ea typeface="Jost Medium"/>
                <a:sym typeface="Jost Bold"/>
              </a:rPr>
              <a:t>&gt;3,000</a:t>
            </a:r>
          </a:p>
          <a:p>
            <a:pPr algn="ctr">
              <a:lnSpc>
                <a:spcPts val="3313"/>
              </a:lnSpc>
            </a:pPr>
            <a:r>
              <a:rPr lang="en-US" sz="2761">
                <a:solidFill>
                  <a:srgbClr val="000000"/>
                </a:solidFill>
                <a:latin typeface="Jost"/>
                <a:ea typeface="Jost"/>
                <a:cs typeface="Jost"/>
                <a:sym typeface="Jost"/>
              </a:rPr>
              <a:t> member agencies</a:t>
            </a:r>
          </a:p>
        </p:txBody>
      </p:sp>
      <p:sp>
        <p:nvSpPr>
          <p:cNvPr id="7" name="TextBox 7"/>
          <p:cNvSpPr txBox="1"/>
          <p:nvPr/>
        </p:nvSpPr>
        <p:spPr>
          <a:xfrm>
            <a:off x="4161002" y="6922216"/>
            <a:ext cx="2648305" cy="1269578"/>
          </a:xfrm>
          <a:prstGeom prst="rect">
            <a:avLst/>
          </a:prstGeom>
        </p:spPr>
        <p:txBody>
          <a:bodyPr lIns="0" tIns="0" rIns="0" bIns="0" rtlCol="0" anchor="t">
            <a:spAutoFit/>
          </a:bodyPr>
          <a:lstStyle/>
          <a:p>
            <a:pPr algn="ctr">
              <a:lnSpc>
                <a:spcPts val="3313"/>
              </a:lnSpc>
            </a:pPr>
            <a:r>
              <a:rPr lang="en-US" sz="3200" b="1">
                <a:solidFill>
                  <a:srgbClr val="0000B4"/>
                </a:solidFill>
                <a:latin typeface="Jost Medium"/>
                <a:ea typeface="Jost Medium"/>
                <a:sym typeface="Jost Bold"/>
              </a:rPr>
              <a:t>&gt;120,000</a:t>
            </a:r>
            <a:r>
              <a:rPr lang="en-US" sz="3200" b="1">
                <a:solidFill>
                  <a:srgbClr val="0000B4"/>
                </a:solidFill>
                <a:latin typeface="Jost Medium"/>
                <a:ea typeface="Jost Medium"/>
                <a:sym typeface="Jost"/>
              </a:rPr>
              <a:t> </a:t>
            </a:r>
            <a:r>
              <a:rPr lang="en-US" sz="2750">
                <a:solidFill>
                  <a:srgbClr val="000000"/>
                </a:solidFill>
                <a:latin typeface="Jost"/>
                <a:ea typeface="Jost"/>
                <a:sym typeface="Jost"/>
              </a:rPr>
              <a:t>employees</a:t>
            </a:r>
          </a:p>
          <a:p>
            <a:pPr algn="ctr">
              <a:lnSpc>
                <a:spcPts val="3313"/>
              </a:lnSpc>
            </a:pPr>
            <a:r>
              <a:rPr lang="en-US" sz="2750">
                <a:solidFill>
                  <a:srgbClr val="000000"/>
                </a:solidFill>
                <a:latin typeface="Jost"/>
                <a:ea typeface="Jost"/>
              </a:rPr>
              <a:t>represented</a:t>
            </a:r>
          </a:p>
        </p:txBody>
      </p:sp>
      <p:sp>
        <p:nvSpPr>
          <p:cNvPr id="8" name="TextBox 8"/>
          <p:cNvSpPr txBox="1"/>
          <p:nvPr/>
        </p:nvSpPr>
        <p:spPr>
          <a:xfrm>
            <a:off x="14030592" y="6922216"/>
            <a:ext cx="3229245" cy="1693156"/>
          </a:xfrm>
          <a:prstGeom prst="rect">
            <a:avLst/>
          </a:prstGeom>
        </p:spPr>
        <p:txBody>
          <a:bodyPr lIns="0" tIns="0" rIns="0" bIns="0" rtlCol="0" anchor="t">
            <a:spAutoFit/>
          </a:bodyPr>
          <a:lstStyle/>
          <a:p>
            <a:pPr algn="ctr">
              <a:lnSpc>
                <a:spcPts val="3313"/>
              </a:lnSpc>
            </a:pPr>
            <a:r>
              <a:rPr lang="en-US" sz="2761">
                <a:solidFill>
                  <a:srgbClr val="000000"/>
                </a:solidFill>
                <a:latin typeface="Jost"/>
                <a:ea typeface="Jost"/>
                <a:cs typeface="Jost"/>
                <a:sym typeface="Jost"/>
              </a:rPr>
              <a:t>Founding member of </a:t>
            </a:r>
            <a:r>
              <a:rPr lang="en-US" sz="3200" b="1" err="1">
                <a:solidFill>
                  <a:srgbClr val="0000B4"/>
                </a:solidFill>
                <a:latin typeface="Jost Medium"/>
                <a:ea typeface="Jost Medium"/>
                <a:sym typeface="Jost Bold"/>
              </a:rPr>
              <a:t>VoxComm</a:t>
            </a:r>
            <a:r>
              <a:rPr lang="en-US" sz="2761">
                <a:solidFill>
                  <a:srgbClr val="000000"/>
                </a:solidFill>
                <a:latin typeface="Jost"/>
                <a:ea typeface="Jost"/>
                <a:cs typeface="Jost"/>
                <a:sym typeface="Jost"/>
              </a:rPr>
              <a:t> </a:t>
            </a:r>
            <a:br>
              <a:rPr lang="en-US" sz="2761">
                <a:solidFill>
                  <a:srgbClr val="000000"/>
                </a:solidFill>
                <a:latin typeface="Jost"/>
                <a:ea typeface="Jost"/>
                <a:cs typeface="Jost"/>
                <a:sym typeface="Jost"/>
              </a:rPr>
            </a:br>
            <a:r>
              <a:rPr lang="en-US" sz="2761">
                <a:solidFill>
                  <a:srgbClr val="000000"/>
                </a:solidFill>
                <a:latin typeface="Jost"/>
                <a:ea typeface="Jost"/>
                <a:cs typeface="Jost"/>
                <a:sym typeface="Jost"/>
              </a:rPr>
              <a:t>the global voice </a:t>
            </a:r>
            <a:br>
              <a:rPr lang="en-US" sz="2761">
                <a:solidFill>
                  <a:srgbClr val="000000"/>
                </a:solidFill>
                <a:latin typeface="Jost"/>
                <a:ea typeface="Jost"/>
                <a:cs typeface="Jost"/>
                <a:sym typeface="Jost"/>
              </a:rPr>
            </a:br>
            <a:r>
              <a:rPr lang="en-US" sz="2761">
                <a:solidFill>
                  <a:srgbClr val="000000"/>
                </a:solidFill>
                <a:latin typeface="Jost"/>
                <a:ea typeface="Jost"/>
                <a:cs typeface="Jost"/>
                <a:sym typeface="Jost"/>
              </a:rPr>
              <a:t>for agencies</a:t>
            </a:r>
          </a:p>
        </p:txBody>
      </p:sp>
      <p:sp>
        <p:nvSpPr>
          <p:cNvPr id="9" name="TextBox 9"/>
          <p:cNvSpPr txBox="1"/>
          <p:nvPr/>
        </p:nvSpPr>
        <p:spPr>
          <a:xfrm>
            <a:off x="7577292" y="6922216"/>
            <a:ext cx="2648305" cy="846770"/>
          </a:xfrm>
          <a:prstGeom prst="rect">
            <a:avLst/>
          </a:prstGeom>
        </p:spPr>
        <p:txBody>
          <a:bodyPr lIns="0" tIns="0" rIns="0" bIns="0" rtlCol="0" anchor="t">
            <a:spAutoFit/>
          </a:bodyPr>
          <a:lstStyle/>
          <a:p>
            <a:pPr algn="ctr">
              <a:lnSpc>
                <a:spcPts val="3313"/>
              </a:lnSpc>
            </a:pPr>
            <a:r>
              <a:rPr lang="en-US" sz="3200" b="1">
                <a:solidFill>
                  <a:srgbClr val="0000B4"/>
                </a:solidFill>
                <a:latin typeface="Jost Medium"/>
                <a:ea typeface="Jost Medium"/>
                <a:sym typeface="Jost Bold"/>
              </a:rPr>
              <a:t>&gt;30 </a:t>
            </a:r>
          </a:p>
          <a:p>
            <a:pPr algn="ctr">
              <a:lnSpc>
                <a:spcPts val="3313"/>
              </a:lnSpc>
            </a:pPr>
            <a:r>
              <a:rPr lang="en-US" sz="2761">
                <a:solidFill>
                  <a:srgbClr val="000000"/>
                </a:solidFill>
                <a:latin typeface="Jost"/>
                <a:ea typeface="Jost"/>
                <a:sym typeface="Jost Bold"/>
              </a:rPr>
              <a:t>countries</a:t>
            </a:r>
          </a:p>
        </p:txBody>
      </p:sp>
      <p:sp>
        <p:nvSpPr>
          <p:cNvPr id="10" name="TextBox 10"/>
          <p:cNvSpPr txBox="1"/>
          <p:nvPr/>
        </p:nvSpPr>
        <p:spPr>
          <a:xfrm>
            <a:off x="10847025" y="6922216"/>
            <a:ext cx="2648305" cy="1693156"/>
          </a:xfrm>
          <a:prstGeom prst="rect">
            <a:avLst/>
          </a:prstGeom>
        </p:spPr>
        <p:txBody>
          <a:bodyPr lIns="0" tIns="0" rIns="0" bIns="0" rtlCol="0" anchor="t">
            <a:spAutoFit/>
          </a:bodyPr>
          <a:lstStyle/>
          <a:p>
            <a:pPr algn="ctr">
              <a:lnSpc>
                <a:spcPts val="3313"/>
              </a:lnSpc>
            </a:pPr>
            <a:r>
              <a:rPr lang="en-US" sz="3200" b="1">
                <a:solidFill>
                  <a:srgbClr val="0000B4"/>
                </a:solidFill>
                <a:latin typeface="Jost Medium"/>
                <a:ea typeface="Jost Medium"/>
                <a:sym typeface="Jost Bold"/>
              </a:rPr>
              <a:t>29 yrs</a:t>
            </a:r>
            <a:endParaRPr lang="en-US" sz="2761">
              <a:solidFill>
                <a:srgbClr val="000000"/>
              </a:solidFill>
              <a:latin typeface="Jost"/>
              <a:ea typeface="Jost"/>
              <a:sym typeface="Jost"/>
            </a:endParaRPr>
          </a:p>
          <a:p>
            <a:pPr algn="ctr">
              <a:lnSpc>
                <a:spcPts val="3313"/>
              </a:lnSpc>
            </a:pPr>
            <a:r>
              <a:rPr lang="en-US" sz="2761">
                <a:solidFill>
                  <a:srgbClr val="000000"/>
                </a:solidFill>
                <a:latin typeface="Jost"/>
                <a:ea typeface="Jost"/>
                <a:cs typeface="Jost"/>
                <a:sym typeface="Jost"/>
              </a:rPr>
              <a:t>running </a:t>
            </a:r>
            <a:br>
              <a:rPr lang="en-US" sz="2761">
                <a:solidFill>
                  <a:srgbClr val="000000"/>
                </a:solidFill>
                <a:latin typeface="Jost"/>
                <a:ea typeface="Jost"/>
                <a:cs typeface="Jost"/>
                <a:sym typeface="Jost"/>
              </a:rPr>
            </a:br>
            <a:r>
              <a:rPr lang="en-US" sz="2761">
                <a:solidFill>
                  <a:srgbClr val="000000"/>
                </a:solidFill>
                <a:latin typeface="Jost"/>
                <a:ea typeface="Jost"/>
                <a:cs typeface="Jost"/>
                <a:sym typeface="Jost"/>
              </a:rPr>
              <a:t>Effie Awards Europe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62907" y="1761718"/>
            <a:ext cx="7239407" cy="7239407"/>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GB"/>
            </a:p>
          </p:txBody>
        </p:sp>
        <p:sp>
          <p:nvSpPr>
            <p:cNvPr id="4" name="TextBox 4"/>
            <p:cNvSpPr txBox="1"/>
            <p:nvPr/>
          </p:nvSpPr>
          <p:spPr>
            <a:xfrm>
              <a:off x="76200" y="66675"/>
              <a:ext cx="660400" cy="669925"/>
            </a:xfrm>
            <a:prstGeom prst="rect">
              <a:avLst/>
            </a:prstGeom>
          </p:spPr>
          <p:txBody>
            <a:bodyPr lIns="50800" tIns="50800" rIns="50800" bIns="50800" rtlCol="0" anchor="ctr"/>
            <a:lstStyle/>
            <a:p>
              <a:pPr algn="ctr">
                <a:lnSpc>
                  <a:spcPts val="1620"/>
                </a:lnSpc>
              </a:pPr>
              <a:endParaRPr/>
            </a:p>
          </p:txBody>
        </p:sp>
      </p:grpSp>
      <p:sp>
        <p:nvSpPr>
          <p:cNvPr id="5" name="TextBox 5"/>
          <p:cNvSpPr txBox="1"/>
          <p:nvPr/>
        </p:nvSpPr>
        <p:spPr>
          <a:xfrm>
            <a:off x="1028700" y="7313295"/>
            <a:ext cx="15797487" cy="1687830"/>
          </a:xfrm>
          <a:prstGeom prst="rect">
            <a:avLst/>
          </a:prstGeom>
        </p:spPr>
        <p:txBody>
          <a:bodyPr lIns="0" tIns="0" rIns="0" bIns="0" rtlCol="0" anchor="t">
            <a:spAutoFit/>
          </a:bodyPr>
          <a:lstStyle/>
          <a:p>
            <a:pPr algn="l">
              <a:lnSpc>
                <a:spcPts val="12960"/>
              </a:lnSpc>
            </a:pPr>
            <a:r>
              <a:rPr lang="en-US" sz="12000" b="1">
                <a:solidFill>
                  <a:srgbClr val="0303D6"/>
                </a:solidFill>
                <a:latin typeface="Jost Medium"/>
                <a:ea typeface="Jost Medium"/>
                <a:cs typeface="Jost Medium"/>
                <a:sym typeface="Jost Medium"/>
              </a:rPr>
              <a:t>MISSION</a:t>
            </a:r>
          </a:p>
        </p:txBody>
      </p:sp>
      <p:sp>
        <p:nvSpPr>
          <p:cNvPr id="6" name="Freeform 6"/>
          <p:cNvSpPr/>
          <p:nvPr/>
        </p:nvSpPr>
        <p:spPr>
          <a:xfrm>
            <a:off x="1028700" y="8956434"/>
            <a:ext cx="11917628" cy="44691"/>
          </a:xfrm>
          <a:custGeom>
            <a:avLst/>
            <a:gdLst/>
            <a:ahLst/>
            <a:cxnLst/>
            <a:rect l="l" t="t" r="r" b="b"/>
            <a:pathLst>
              <a:path w="11917628" h="44691">
                <a:moveTo>
                  <a:pt x="0" y="0"/>
                </a:moveTo>
                <a:lnTo>
                  <a:pt x="11917628" y="0"/>
                </a:lnTo>
                <a:lnTo>
                  <a:pt x="11917628" y="44691"/>
                </a:lnTo>
                <a:lnTo>
                  <a:pt x="0" y="44691"/>
                </a:lnTo>
                <a:lnTo>
                  <a:pt x="0" y="0"/>
                </a:lnTo>
                <a:close/>
              </a:path>
            </a:pathLst>
          </a:custGeom>
          <a:blipFill>
            <a:blip r:embed="rId2">
              <a:extLst>
                <a:ext uri="{96DAC541-7B7A-43D3-8B79-37D633B846F1}">
                  <asvg:svgBlip xmlns:asvg="http://schemas.microsoft.com/office/drawing/2016/SVG/main" r:embed="rId3"/>
                </a:ext>
              </a:extLst>
            </a:blip>
            <a:stretch>
              <a:fillRect/>
            </a:stretch>
          </a:blipFill>
          <a:ln w="38100" cap="sq">
            <a:solidFill>
              <a:srgbClr val="0303D6"/>
            </a:solidFill>
            <a:prstDash val="solid"/>
            <a:miter/>
          </a:ln>
        </p:spPr>
        <p:txBody>
          <a:bodyPr/>
          <a:lstStyle/>
          <a:p>
            <a:endParaRPr lang="en-GB"/>
          </a:p>
        </p:txBody>
      </p:sp>
      <p:sp>
        <p:nvSpPr>
          <p:cNvPr id="7" name="Freeform 7"/>
          <p:cNvSpPr/>
          <p:nvPr/>
        </p:nvSpPr>
        <p:spPr>
          <a:xfrm>
            <a:off x="1872178" y="-1246821"/>
            <a:ext cx="23595684" cy="13256484"/>
          </a:xfrm>
          <a:custGeom>
            <a:avLst/>
            <a:gdLst/>
            <a:ahLst/>
            <a:cxnLst/>
            <a:rect l="l" t="t" r="r" b="b"/>
            <a:pathLst>
              <a:path w="23595684" h="13256484">
                <a:moveTo>
                  <a:pt x="0" y="0"/>
                </a:moveTo>
                <a:lnTo>
                  <a:pt x="23595685" y="0"/>
                </a:lnTo>
                <a:lnTo>
                  <a:pt x="23595685" y="13256485"/>
                </a:lnTo>
                <a:lnTo>
                  <a:pt x="0" y="1325648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grpSp>
        <p:nvGrpSpPr>
          <p:cNvPr id="8" name="Group 8"/>
          <p:cNvGrpSpPr/>
          <p:nvPr/>
        </p:nvGrpSpPr>
        <p:grpSpPr>
          <a:xfrm>
            <a:off x="9836084" y="1096973"/>
            <a:ext cx="8093054" cy="8093054"/>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GB"/>
            </a:p>
          </p:txBody>
        </p:sp>
        <p:sp>
          <p:nvSpPr>
            <p:cNvPr id="10" name="TextBox 10"/>
            <p:cNvSpPr txBox="1"/>
            <p:nvPr/>
          </p:nvSpPr>
          <p:spPr>
            <a:xfrm>
              <a:off x="76200" y="66675"/>
              <a:ext cx="660400" cy="669925"/>
            </a:xfrm>
            <a:prstGeom prst="rect">
              <a:avLst/>
            </a:prstGeom>
          </p:spPr>
          <p:txBody>
            <a:bodyPr lIns="50800" tIns="50800" rIns="50800" bIns="50800" rtlCol="0" anchor="ctr"/>
            <a:lstStyle/>
            <a:p>
              <a:pPr algn="ctr">
                <a:lnSpc>
                  <a:spcPts val="1620"/>
                </a:lnSpc>
              </a:pPr>
              <a:endParaRPr/>
            </a:p>
          </p:txBody>
        </p:sp>
      </p:grpSp>
      <p:grpSp>
        <p:nvGrpSpPr>
          <p:cNvPr id="11" name="Group 11"/>
          <p:cNvGrpSpPr/>
          <p:nvPr/>
        </p:nvGrpSpPr>
        <p:grpSpPr>
          <a:xfrm>
            <a:off x="9401237" y="662144"/>
            <a:ext cx="8962747" cy="8962711"/>
            <a:chOff x="0" y="0"/>
            <a:chExt cx="6350000" cy="6349975"/>
          </a:xfrm>
        </p:grpSpPr>
        <p:sp>
          <p:nvSpPr>
            <p:cNvPr id="12" name="Freeform 12"/>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6"/>
              <a:stretch>
                <a:fillRect l="-49191" r="-621"/>
              </a:stretch>
            </a:blipFill>
          </p:spPr>
          <p:txBody>
            <a:bodyPr/>
            <a:lstStyle/>
            <a:p>
              <a:endParaRPr lang="en-GB"/>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171575" y="4438650"/>
            <a:ext cx="15797487" cy="758571"/>
          </a:xfrm>
          <a:prstGeom prst="rect">
            <a:avLst/>
          </a:prstGeom>
        </p:spPr>
        <p:txBody>
          <a:bodyPr lIns="0" tIns="0" rIns="0" bIns="0" rtlCol="0" anchor="t">
            <a:spAutoFit/>
          </a:bodyPr>
          <a:lstStyle/>
          <a:p>
            <a:pPr algn="l">
              <a:lnSpc>
                <a:spcPts val="5832"/>
              </a:lnSpc>
            </a:pPr>
            <a:r>
              <a:rPr lang="en-US" sz="5400" b="1">
                <a:solidFill>
                  <a:srgbClr val="0303D6"/>
                </a:solidFill>
                <a:latin typeface="Jost Bold"/>
                <a:ea typeface="Jost Bold"/>
                <a:cs typeface="Jost Bold"/>
                <a:sym typeface="Jost Bold"/>
              </a:rPr>
              <a:t>Mission</a:t>
            </a:r>
          </a:p>
        </p:txBody>
      </p:sp>
      <p:sp>
        <p:nvSpPr>
          <p:cNvPr id="3" name="TextBox 3"/>
          <p:cNvSpPr txBox="1"/>
          <p:nvPr/>
        </p:nvSpPr>
        <p:spPr>
          <a:xfrm>
            <a:off x="1171575" y="5533935"/>
            <a:ext cx="16372200" cy="3061992"/>
          </a:xfrm>
          <a:prstGeom prst="rect">
            <a:avLst/>
          </a:prstGeom>
        </p:spPr>
        <p:txBody>
          <a:bodyPr lIns="0" tIns="0" rIns="0" bIns="0" rtlCol="0" anchor="t">
            <a:spAutoFit/>
          </a:bodyPr>
          <a:lstStyle/>
          <a:p>
            <a:pPr algn="l">
              <a:lnSpc>
                <a:spcPts val="4774"/>
              </a:lnSpc>
            </a:pPr>
            <a:r>
              <a:rPr lang="en-US" sz="3672">
                <a:solidFill>
                  <a:srgbClr val="000000"/>
                </a:solidFill>
                <a:latin typeface="Jost"/>
                <a:ea typeface="Jost"/>
                <a:cs typeface="Jost"/>
                <a:sym typeface="Jost"/>
              </a:rPr>
              <a:t>We exist to serve our </a:t>
            </a:r>
            <a:r>
              <a:rPr lang="en-US" sz="3670" b="1" i="1">
                <a:solidFill>
                  <a:srgbClr val="0000B4"/>
                </a:solidFill>
                <a:latin typeface="Jost Bold Italics" panose="020B0604020202020204" charset="0"/>
                <a:ea typeface="Jost Bold Italics" panose="020B0604020202020204" charset="0"/>
                <a:sym typeface="Jost Bold Italics"/>
              </a:rPr>
              <a:t>members</a:t>
            </a:r>
            <a:r>
              <a:rPr lang="en-US" sz="3672">
                <a:solidFill>
                  <a:srgbClr val="000000"/>
                </a:solidFill>
                <a:latin typeface="Jost"/>
                <a:ea typeface="Jost"/>
                <a:cs typeface="Jost"/>
                <a:sym typeface="Jost"/>
              </a:rPr>
              <a:t>, both agencies and national associations, to help them grow and sustain their business.</a:t>
            </a:r>
          </a:p>
          <a:p>
            <a:pPr algn="l">
              <a:lnSpc>
                <a:spcPts val="9182"/>
              </a:lnSpc>
            </a:pPr>
            <a:r>
              <a:rPr lang="en-US" sz="3672">
                <a:solidFill>
                  <a:srgbClr val="000000"/>
                </a:solidFill>
                <a:latin typeface="Jost"/>
                <a:ea typeface="Jost"/>
                <a:cs typeface="Jost"/>
                <a:sym typeface="Jost"/>
              </a:rPr>
              <a:t>We set the </a:t>
            </a:r>
            <a:r>
              <a:rPr lang="en-US" sz="3670" b="1" i="1">
                <a:solidFill>
                  <a:srgbClr val="0000B4"/>
                </a:solidFill>
                <a:latin typeface="Jost Bold Italics" panose="020B0604020202020204" charset="0"/>
                <a:ea typeface="Jost Bold Italics" panose="020B0604020202020204" charset="0"/>
                <a:sym typeface="Jost Bold Italics"/>
              </a:rPr>
              <a:t>standards</a:t>
            </a:r>
            <a:r>
              <a:rPr lang="en-US" sz="3672">
                <a:solidFill>
                  <a:srgbClr val="000000"/>
                </a:solidFill>
                <a:latin typeface="Jost"/>
                <a:ea typeface="Jost"/>
                <a:cs typeface="Jost"/>
                <a:sym typeface="Jost"/>
              </a:rPr>
              <a:t>, creating relevancy and visibility for the industry.</a:t>
            </a:r>
          </a:p>
          <a:p>
            <a:pPr algn="l">
              <a:lnSpc>
                <a:spcPts val="5289"/>
              </a:lnSpc>
            </a:pPr>
            <a:r>
              <a:rPr lang="en-US" sz="3672">
                <a:solidFill>
                  <a:srgbClr val="000000"/>
                </a:solidFill>
                <a:latin typeface="Jost"/>
                <a:ea typeface="Jost"/>
                <a:cs typeface="Jost"/>
                <a:sym typeface="Jost"/>
              </a:rPr>
              <a:t>And in doing so, we enhance its </a:t>
            </a:r>
            <a:r>
              <a:rPr lang="en-US" sz="3670" b="1" i="1">
                <a:solidFill>
                  <a:srgbClr val="0000B4"/>
                </a:solidFill>
                <a:latin typeface="Jost Bold Italics" panose="020B0604020202020204" charset="0"/>
                <a:ea typeface="Jost Bold Italics" panose="020B0604020202020204" charset="0"/>
                <a:sym typeface="Jost Bold Italics"/>
              </a:rPr>
              <a:t>value</a:t>
            </a:r>
            <a:r>
              <a:rPr lang="en-US" sz="3672" b="1" i="1">
                <a:solidFill>
                  <a:srgbClr val="000000"/>
                </a:solidFill>
                <a:latin typeface="Jost Bold Italics"/>
                <a:ea typeface="Jost Bold Italics"/>
                <a:cs typeface="Jost Bold Italics"/>
                <a:sym typeface="Jost Bold Italics"/>
              </a:rPr>
              <a:t> </a:t>
            </a:r>
            <a:r>
              <a:rPr lang="en-US" sz="3672">
                <a:solidFill>
                  <a:srgbClr val="000000"/>
                </a:solidFill>
                <a:latin typeface="Jost"/>
                <a:ea typeface="Jost"/>
                <a:cs typeface="Jost"/>
                <a:sym typeface="Jost"/>
              </a:rPr>
              <a:t>and </a:t>
            </a:r>
            <a:r>
              <a:rPr lang="en-US" sz="3670" b="1" i="1">
                <a:solidFill>
                  <a:srgbClr val="0000B4"/>
                </a:solidFill>
                <a:latin typeface="Jost Bold Italics" panose="020B0604020202020204" charset="0"/>
                <a:ea typeface="Jost Bold Italics" panose="020B0604020202020204" charset="0"/>
                <a:sym typeface="Jost Bold Italics"/>
              </a:rPr>
              <a:t>reputation</a:t>
            </a:r>
            <a:r>
              <a:rPr lang="en-US" sz="3672" b="1" i="1">
                <a:solidFill>
                  <a:srgbClr val="000000"/>
                </a:solidFill>
                <a:latin typeface="Jost Bold Italics"/>
                <a:ea typeface="Jost Bold Italics"/>
                <a:cs typeface="Jost Bold Italics"/>
                <a:sym typeface="Jost Bold Italics"/>
              </a:rPr>
              <a:t> </a:t>
            </a:r>
            <a:r>
              <a:rPr lang="en-US" sz="3672">
                <a:solidFill>
                  <a:srgbClr val="000000"/>
                </a:solidFill>
                <a:latin typeface="Jost"/>
                <a:ea typeface="Jost"/>
                <a:cs typeface="Jost"/>
                <a:sym typeface="Jost"/>
              </a:rPr>
              <a:t>across Europe.</a:t>
            </a:r>
          </a:p>
        </p:txBody>
      </p:sp>
      <p:sp>
        <p:nvSpPr>
          <p:cNvPr id="4" name="TextBox 4"/>
          <p:cNvSpPr txBox="1"/>
          <p:nvPr/>
        </p:nvSpPr>
        <p:spPr>
          <a:xfrm>
            <a:off x="2094066" y="584387"/>
            <a:ext cx="15797487" cy="1826895"/>
          </a:xfrm>
          <a:prstGeom prst="rect">
            <a:avLst/>
          </a:prstGeom>
        </p:spPr>
        <p:txBody>
          <a:bodyPr lIns="0" tIns="0" rIns="0" bIns="0" rtlCol="0" anchor="t">
            <a:spAutoFit/>
          </a:bodyPr>
          <a:lstStyle/>
          <a:p>
            <a:pPr algn="l">
              <a:lnSpc>
                <a:spcPts val="14039"/>
              </a:lnSpc>
            </a:pPr>
            <a:r>
              <a:rPr lang="en-US" sz="12999" b="1">
                <a:solidFill>
                  <a:srgbClr val="0000B4">
                    <a:alpha val="6667"/>
                  </a:srgbClr>
                </a:solidFill>
                <a:latin typeface="Jost Medium"/>
                <a:ea typeface="Jost Medium"/>
                <a:cs typeface="Jost Medium"/>
                <a:sym typeface="Jost Medium"/>
              </a:rPr>
              <a:t>COMMUNICATIONS</a:t>
            </a:r>
          </a:p>
        </p:txBody>
      </p:sp>
      <p:sp>
        <p:nvSpPr>
          <p:cNvPr id="5" name="TextBox 5"/>
          <p:cNvSpPr txBox="1"/>
          <p:nvPr/>
        </p:nvSpPr>
        <p:spPr>
          <a:xfrm>
            <a:off x="698860" y="1462826"/>
            <a:ext cx="14974558" cy="1826902"/>
          </a:xfrm>
          <a:prstGeom prst="rect">
            <a:avLst/>
          </a:prstGeom>
        </p:spPr>
        <p:txBody>
          <a:bodyPr lIns="0" tIns="0" rIns="0" bIns="0" rtlCol="0" anchor="t">
            <a:spAutoFit/>
          </a:bodyPr>
          <a:lstStyle/>
          <a:p>
            <a:pPr algn="l">
              <a:lnSpc>
                <a:spcPts val="14039"/>
              </a:lnSpc>
            </a:pPr>
            <a:r>
              <a:rPr lang="en-US" sz="12999" b="1">
                <a:solidFill>
                  <a:srgbClr val="0000B4">
                    <a:alpha val="6667"/>
                  </a:srgbClr>
                </a:solidFill>
                <a:latin typeface="Jost Medium"/>
                <a:ea typeface="Jost Medium"/>
                <a:cs typeface="Jost Medium"/>
                <a:sym typeface="Jost Medium"/>
              </a:rPr>
              <a:t>REPUTATION</a:t>
            </a:r>
          </a:p>
        </p:txBody>
      </p:sp>
      <p:sp>
        <p:nvSpPr>
          <p:cNvPr id="6" name="TextBox 6"/>
          <p:cNvSpPr txBox="1"/>
          <p:nvPr/>
        </p:nvSpPr>
        <p:spPr>
          <a:xfrm>
            <a:off x="4651998" y="2297423"/>
            <a:ext cx="11606290" cy="1826902"/>
          </a:xfrm>
          <a:prstGeom prst="rect">
            <a:avLst/>
          </a:prstGeom>
        </p:spPr>
        <p:txBody>
          <a:bodyPr lIns="0" tIns="0" rIns="0" bIns="0" rtlCol="0" anchor="t">
            <a:spAutoFit/>
          </a:bodyPr>
          <a:lstStyle/>
          <a:p>
            <a:pPr algn="l">
              <a:lnSpc>
                <a:spcPts val="14039"/>
              </a:lnSpc>
            </a:pPr>
            <a:r>
              <a:rPr lang="en-US" sz="12999" b="1">
                <a:solidFill>
                  <a:srgbClr val="0000B4">
                    <a:alpha val="6667"/>
                  </a:srgbClr>
                </a:solidFill>
                <a:latin typeface="Jost Medium"/>
                <a:ea typeface="Jost Medium"/>
                <a:cs typeface="Jost Medium"/>
                <a:sym typeface="Jost Medium"/>
              </a:rPr>
              <a:t>MEMBERSHIP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62907" y="1761718"/>
            <a:ext cx="7239407" cy="7239407"/>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GB"/>
            </a:p>
          </p:txBody>
        </p:sp>
        <p:sp>
          <p:nvSpPr>
            <p:cNvPr id="4" name="TextBox 4"/>
            <p:cNvSpPr txBox="1"/>
            <p:nvPr/>
          </p:nvSpPr>
          <p:spPr>
            <a:xfrm>
              <a:off x="76200" y="66675"/>
              <a:ext cx="660400" cy="669925"/>
            </a:xfrm>
            <a:prstGeom prst="rect">
              <a:avLst/>
            </a:prstGeom>
          </p:spPr>
          <p:txBody>
            <a:bodyPr lIns="50800" tIns="50800" rIns="50800" bIns="50800" rtlCol="0" anchor="ctr"/>
            <a:lstStyle/>
            <a:p>
              <a:pPr algn="ctr">
                <a:lnSpc>
                  <a:spcPts val="1620"/>
                </a:lnSpc>
              </a:pPr>
              <a:endParaRPr/>
            </a:p>
          </p:txBody>
        </p:sp>
      </p:grpSp>
      <p:sp>
        <p:nvSpPr>
          <p:cNvPr id="5" name="Freeform 5"/>
          <p:cNvSpPr/>
          <p:nvPr/>
        </p:nvSpPr>
        <p:spPr>
          <a:xfrm>
            <a:off x="1872178" y="-1246821"/>
            <a:ext cx="23595684" cy="13256484"/>
          </a:xfrm>
          <a:custGeom>
            <a:avLst/>
            <a:gdLst/>
            <a:ahLst/>
            <a:cxnLst/>
            <a:rect l="l" t="t" r="r" b="b"/>
            <a:pathLst>
              <a:path w="23595684" h="13256484">
                <a:moveTo>
                  <a:pt x="0" y="0"/>
                </a:moveTo>
                <a:lnTo>
                  <a:pt x="23595685" y="0"/>
                </a:lnTo>
                <a:lnTo>
                  <a:pt x="23595685" y="13256485"/>
                </a:lnTo>
                <a:lnTo>
                  <a:pt x="0" y="1325648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sp>
        <p:nvSpPr>
          <p:cNvPr id="6" name="TextBox 6"/>
          <p:cNvSpPr txBox="1"/>
          <p:nvPr/>
        </p:nvSpPr>
        <p:spPr>
          <a:xfrm>
            <a:off x="981075" y="6263640"/>
            <a:ext cx="15797487" cy="2747010"/>
          </a:xfrm>
          <a:prstGeom prst="rect">
            <a:avLst/>
          </a:prstGeom>
        </p:spPr>
        <p:txBody>
          <a:bodyPr lIns="0" tIns="0" rIns="0" bIns="0" rtlCol="0" anchor="t">
            <a:spAutoFit/>
          </a:bodyPr>
          <a:lstStyle/>
          <a:p>
            <a:pPr algn="l">
              <a:lnSpc>
                <a:spcPts val="10320"/>
              </a:lnSpc>
            </a:pPr>
            <a:r>
              <a:rPr lang="en-US" sz="12000" b="1">
                <a:solidFill>
                  <a:srgbClr val="0303D6"/>
                </a:solidFill>
                <a:latin typeface="Jost Medium"/>
                <a:ea typeface="Jost Medium"/>
                <a:cs typeface="Jost Medium"/>
                <a:sym typeface="Jost Medium"/>
              </a:rPr>
              <a:t>OUR</a:t>
            </a:r>
          </a:p>
          <a:p>
            <a:pPr algn="l">
              <a:lnSpc>
                <a:spcPts val="10320"/>
              </a:lnSpc>
            </a:pPr>
            <a:r>
              <a:rPr lang="en-US" sz="12000" b="1">
                <a:solidFill>
                  <a:srgbClr val="0303D6"/>
                </a:solidFill>
                <a:latin typeface="Jost Medium"/>
                <a:ea typeface="Jost Medium"/>
                <a:cs typeface="Jost Medium"/>
                <a:sym typeface="Jost Medium"/>
              </a:rPr>
              <a:t>PILLARS</a:t>
            </a:r>
          </a:p>
        </p:txBody>
      </p:sp>
      <p:sp>
        <p:nvSpPr>
          <p:cNvPr id="7" name="Freeform 7"/>
          <p:cNvSpPr/>
          <p:nvPr/>
        </p:nvSpPr>
        <p:spPr>
          <a:xfrm>
            <a:off x="1028700" y="8956434"/>
            <a:ext cx="11917628" cy="44691"/>
          </a:xfrm>
          <a:custGeom>
            <a:avLst/>
            <a:gdLst/>
            <a:ahLst/>
            <a:cxnLst/>
            <a:rect l="l" t="t" r="r" b="b"/>
            <a:pathLst>
              <a:path w="11917628" h="44691">
                <a:moveTo>
                  <a:pt x="0" y="0"/>
                </a:moveTo>
                <a:lnTo>
                  <a:pt x="11917628" y="0"/>
                </a:lnTo>
                <a:lnTo>
                  <a:pt x="11917628" y="44691"/>
                </a:lnTo>
                <a:lnTo>
                  <a:pt x="0" y="44691"/>
                </a:lnTo>
                <a:lnTo>
                  <a:pt x="0" y="0"/>
                </a:lnTo>
                <a:close/>
              </a:path>
            </a:pathLst>
          </a:custGeom>
          <a:blipFill>
            <a:blip r:embed="rId4">
              <a:extLst>
                <a:ext uri="{96DAC541-7B7A-43D3-8B79-37D633B846F1}">
                  <asvg:svgBlip xmlns:asvg="http://schemas.microsoft.com/office/drawing/2016/SVG/main" r:embed="rId5"/>
                </a:ext>
              </a:extLst>
            </a:blip>
            <a:stretch>
              <a:fillRect/>
            </a:stretch>
          </a:blipFill>
          <a:ln w="38100" cap="sq">
            <a:solidFill>
              <a:srgbClr val="0000B4"/>
            </a:solidFill>
            <a:prstDash val="solid"/>
            <a:miter/>
          </a:ln>
        </p:spPr>
        <p:txBody>
          <a:bodyPr/>
          <a:lstStyle/>
          <a:p>
            <a:endParaRPr lang="en-GB"/>
          </a:p>
        </p:txBody>
      </p:sp>
      <p:grpSp>
        <p:nvGrpSpPr>
          <p:cNvPr id="8" name="Group 8"/>
          <p:cNvGrpSpPr/>
          <p:nvPr/>
        </p:nvGrpSpPr>
        <p:grpSpPr>
          <a:xfrm>
            <a:off x="9836084" y="1096973"/>
            <a:ext cx="8093054" cy="8093054"/>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GB"/>
            </a:p>
          </p:txBody>
        </p:sp>
        <p:sp>
          <p:nvSpPr>
            <p:cNvPr id="10" name="TextBox 10"/>
            <p:cNvSpPr txBox="1"/>
            <p:nvPr/>
          </p:nvSpPr>
          <p:spPr>
            <a:xfrm>
              <a:off x="76200" y="66675"/>
              <a:ext cx="660400" cy="669925"/>
            </a:xfrm>
            <a:prstGeom prst="rect">
              <a:avLst/>
            </a:prstGeom>
          </p:spPr>
          <p:txBody>
            <a:bodyPr lIns="50800" tIns="50800" rIns="50800" bIns="50800" rtlCol="0" anchor="ctr"/>
            <a:lstStyle/>
            <a:p>
              <a:pPr algn="ctr">
                <a:lnSpc>
                  <a:spcPts val="1620"/>
                </a:lnSpc>
              </a:pPr>
              <a:endParaRPr/>
            </a:p>
          </p:txBody>
        </p:sp>
      </p:grpSp>
      <p:grpSp>
        <p:nvGrpSpPr>
          <p:cNvPr id="11" name="Group 11"/>
          <p:cNvGrpSpPr/>
          <p:nvPr/>
        </p:nvGrpSpPr>
        <p:grpSpPr>
          <a:xfrm>
            <a:off x="9401237" y="662144"/>
            <a:ext cx="8962747" cy="8962711"/>
            <a:chOff x="0" y="0"/>
            <a:chExt cx="6350000" cy="6349975"/>
          </a:xfrm>
        </p:grpSpPr>
        <p:sp>
          <p:nvSpPr>
            <p:cNvPr id="12" name="Freeform 12"/>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6"/>
              <a:stretch>
                <a:fillRect l="-22882" r="-26929"/>
              </a:stretch>
            </a:blipFill>
          </p:spPr>
          <p:txBody>
            <a:bodyPr/>
            <a:lstStyle/>
            <a:p>
              <a:endParaRPr lang="en-GB"/>
            </a:p>
          </p:txBody>
        </p:sp>
      </p:grpSp>
    </p:spTree>
    <p:extLst>
      <p:ext uri="{BB962C8B-B14F-4D97-AF65-F5344CB8AC3E}">
        <p14:creationId xmlns:p14="http://schemas.microsoft.com/office/powerpoint/2010/main" val="2670614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5436" y="2444587"/>
            <a:ext cx="18353436" cy="6813713"/>
          </a:xfrm>
          <a:custGeom>
            <a:avLst/>
            <a:gdLst/>
            <a:ahLst/>
            <a:cxnLst/>
            <a:rect l="l" t="t" r="r" b="b"/>
            <a:pathLst>
              <a:path w="18353436" h="6813713">
                <a:moveTo>
                  <a:pt x="0" y="0"/>
                </a:moveTo>
                <a:lnTo>
                  <a:pt x="18353436" y="0"/>
                </a:lnTo>
                <a:lnTo>
                  <a:pt x="18353436" y="6813713"/>
                </a:lnTo>
                <a:lnTo>
                  <a:pt x="0" y="6813713"/>
                </a:lnTo>
                <a:lnTo>
                  <a:pt x="0" y="0"/>
                </a:lnTo>
                <a:close/>
              </a:path>
            </a:pathLst>
          </a:custGeom>
          <a:blipFill>
            <a:blip r:embed="rId2"/>
            <a:stretch>
              <a:fillRect/>
            </a:stretch>
          </a:blipFill>
        </p:spPr>
        <p:txBody>
          <a:bodyPr/>
          <a:lstStyle/>
          <a:p>
            <a:endParaRPr lang="en-GB"/>
          </a:p>
        </p:txBody>
      </p:sp>
      <p:sp>
        <p:nvSpPr>
          <p:cNvPr id="3" name="Freeform 3"/>
          <p:cNvSpPr/>
          <p:nvPr/>
        </p:nvSpPr>
        <p:spPr>
          <a:xfrm>
            <a:off x="13716000" y="370179"/>
            <a:ext cx="4542503" cy="2487322"/>
          </a:xfrm>
          <a:custGeom>
            <a:avLst/>
            <a:gdLst/>
            <a:ahLst/>
            <a:cxnLst/>
            <a:rect l="l" t="t" r="r" b="b"/>
            <a:pathLst>
              <a:path w="5351139" h="3050149">
                <a:moveTo>
                  <a:pt x="0" y="0"/>
                </a:moveTo>
                <a:lnTo>
                  <a:pt x="5351140" y="0"/>
                </a:lnTo>
                <a:lnTo>
                  <a:pt x="5351140" y="3050150"/>
                </a:lnTo>
                <a:lnTo>
                  <a:pt x="0" y="305015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227013" y="-1507432"/>
            <a:ext cx="22427358" cy="12783594"/>
          </a:xfrm>
          <a:custGeom>
            <a:avLst/>
            <a:gdLst/>
            <a:ahLst/>
            <a:cxnLst/>
            <a:rect l="l" t="t" r="r" b="b"/>
            <a:pathLst>
              <a:path w="22427358" h="12783594">
                <a:moveTo>
                  <a:pt x="0" y="0"/>
                </a:moveTo>
                <a:lnTo>
                  <a:pt x="22427357" y="0"/>
                </a:lnTo>
                <a:lnTo>
                  <a:pt x="22427357" y="12783594"/>
                </a:lnTo>
                <a:lnTo>
                  <a:pt x="0" y="1278359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sp>
        <p:nvSpPr>
          <p:cNvPr id="3" name="TextBox 3"/>
          <p:cNvSpPr txBox="1"/>
          <p:nvPr/>
        </p:nvSpPr>
        <p:spPr>
          <a:xfrm>
            <a:off x="679424" y="4794567"/>
            <a:ext cx="8509434" cy="955041"/>
          </a:xfrm>
          <a:prstGeom prst="rect">
            <a:avLst/>
          </a:prstGeom>
        </p:spPr>
        <p:txBody>
          <a:bodyPr lIns="0" tIns="0" rIns="0" bIns="0" rtlCol="0" anchor="t">
            <a:spAutoFit/>
          </a:bodyPr>
          <a:lstStyle/>
          <a:p>
            <a:pPr algn="just">
              <a:lnSpc>
                <a:spcPts val="6880"/>
              </a:lnSpc>
            </a:pPr>
            <a:r>
              <a:rPr lang="en-US" sz="8000" b="1">
                <a:solidFill>
                  <a:srgbClr val="FF2346"/>
                </a:solidFill>
                <a:latin typeface="Jost Medium"/>
                <a:ea typeface="Jost Medium"/>
                <a:cs typeface="Jost Medium"/>
                <a:sym typeface="Jost Medium"/>
              </a:rPr>
              <a:t>co-creating</a:t>
            </a:r>
          </a:p>
        </p:txBody>
      </p:sp>
      <p:grpSp>
        <p:nvGrpSpPr>
          <p:cNvPr id="4" name="Group 4"/>
          <p:cNvGrpSpPr/>
          <p:nvPr/>
        </p:nvGrpSpPr>
        <p:grpSpPr>
          <a:xfrm>
            <a:off x="9712292" y="855646"/>
            <a:ext cx="8575708" cy="8575708"/>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GB"/>
            </a:p>
          </p:txBody>
        </p:sp>
        <p:sp>
          <p:nvSpPr>
            <p:cNvPr id="6" name="TextBox 6"/>
            <p:cNvSpPr txBox="1"/>
            <p:nvPr/>
          </p:nvSpPr>
          <p:spPr>
            <a:xfrm>
              <a:off x="76200" y="66675"/>
              <a:ext cx="660400" cy="669925"/>
            </a:xfrm>
            <a:prstGeom prst="rect">
              <a:avLst/>
            </a:prstGeom>
          </p:spPr>
          <p:txBody>
            <a:bodyPr lIns="50800" tIns="50800" rIns="50800" bIns="50800" rtlCol="0" anchor="ctr"/>
            <a:lstStyle/>
            <a:p>
              <a:pPr algn="ctr">
                <a:lnSpc>
                  <a:spcPts val="1620"/>
                </a:lnSpc>
              </a:pPr>
              <a:endParaRPr/>
            </a:p>
          </p:txBody>
        </p:sp>
      </p:grpSp>
      <p:sp>
        <p:nvSpPr>
          <p:cNvPr id="7" name="TextBox 7"/>
          <p:cNvSpPr txBox="1"/>
          <p:nvPr/>
        </p:nvSpPr>
        <p:spPr>
          <a:xfrm>
            <a:off x="10396094" y="4266247"/>
            <a:ext cx="7208104" cy="1725931"/>
          </a:xfrm>
          <a:prstGeom prst="rect">
            <a:avLst/>
          </a:prstGeom>
        </p:spPr>
        <p:txBody>
          <a:bodyPr lIns="0" tIns="0" rIns="0" bIns="0" rtlCol="0" anchor="t">
            <a:spAutoFit/>
          </a:bodyPr>
          <a:lstStyle/>
          <a:p>
            <a:pPr marL="0" lvl="0" indent="0" algn="l">
              <a:lnSpc>
                <a:spcPts val="4619"/>
              </a:lnSpc>
              <a:spcBef>
                <a:spcPct val="0"/>
              </a:spcBef>
            </a:pPr>
            <a:r>
              <a:rPr lang="en-US" sz="3299">
                <a:solidFill>
                  <a:srgbClr val="FF2346"/>
                </a:solidFill>
                <a:latin typeface="Jost"/>
                <a:ea typeface="Jost"/>
                <a:cs typeface="Jost"/>
                <a:sym typeface="Jost"/>
              </a:rPr>
              <a:t>We tackle c</a:t>
            </a:r>
            <a:r>
              <a:rPr lang="en-US" sz="3299" u="none" strike="noStrike">
                <a:solidFill>
                  <a:srgbClr val="FF2346"/>
                </a:solidFill>
                <a:latin typeface="Jost"/>
                <a:ea typeface="Jost"/>
                <a:cs typeface="Jost"/>
                <a:sym typeface="Jost"/>
              </a:rPr>
              <a:t>ommon industry challenges by reinforcing</a:t>
            </a:r>
            <a:r>
              <a:rPr lang="en-US" sz="3299" b="1" i="1" u="none" strike="noStrike">
                <a:solidFill>
                  <a:srgbClr val="FF2346"/>
                </a:solidFill>
                <a:latin typeface="Jost Bold Italics"/>
                <a:ea typeface="Jost Bold Italics"/>
                <a:cs typeface="Jost Bold Italics"/>
                <a:sym typeface="Jost Bold Italics"/>
              </a:rPr>
              <a:t> co-creation</a:t>
            </a:r>
            <a:r>
              <a:rPr lang="en-US" sz="3299" u="none" strike="noStrike">
                <a:solidFill>
                  <a:srgbClr val="FF2346"/>
                </a:solidFill>
                <a:latin typeface="Jost"/>
                <a:ea typeface="Jost"/>
                <a:cs typeface="Jost"/>
                <a:sym typeface="Jost"/>
              </a:rPr>
              <a:t> and </a:t>
            </a:r>
            <a:r>
              <a:rPr lang="en-US" sz="3299" b="1" i="1" u="none" strike="noStrike">
                <a:solidFill>
                  <a:srgbClr val="FF2346"/>
                </a:solidFill>
                <a:latin typeface="Jost Bold Italics"/>
                <a:ea typeface="Jost Bold Italics"/>
                <a:cs typeface="Jost Bold Italics"/>
                <a:sym typeface="Jost Bold Italics"/>
              </a:rPr>
              <a:t>collaboration </a:t>
            </a:r>
            <a:r>
              <a:rPr lang="en-US" sz="3299" u="none" strike="noStrike">
                <a:solidFill>
                  <a:srgbClr val="FF2346"/>
                </a:solidFill>
                <a:latin typeface="Jost"/>
                <a:ea typeface="Jost"/>
                <a:cs typeface="Jost"/>
                <a:sym typeface="Jost"/>
              </a:rPr>
              <a:t>across EACA members.</a:t>
            </a:r>
          </a:p>
        </p:txBody>
      </p:sp>
      <p:sp>
        <p:nvSpPr>
          <p:cNvPr id="8" name="AutoShape 8"/>
          <p:cNvSpPr/>
          <p:nvPr/>
        </p:nvSpPr>
        <p:spPr>
          <a:xfrm>
            <a:off x="679424" y="5992178"/>
            <a:ext cx="8464576" cy="0"/>
          </a:xfrm>
          <a:prstGeom prst="line">
            <a:avLst/>
          </a:prstGeom>
          <a:ln w="38100" cap="flat">
            <a:solidFill>
              <a:srgbClr val="FF2346"/>
            </a:solidFill>
            <a:prstDash val="solid"/>
            <a:headEnd type="none" w="sm" len="sm"/>
            <a:tailEnd type="none" w="sm" len="sm"/>
          </a:ln>
        </p:spPr>
        <p:txBody>
          <a:bodyPr/>
          <a:lstStyle/>
          <a:p>
            <a:endParaRPr lang="en-GB"/>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79424" y="0"/>
            <a:ext cx="8397901" cy="10287000"/>
            <a:chOff x="0" y="0"/>
            <a:chExt cx="2211793" cy="2709333"/>
          </a:xfrm>
        </p:grpSpPr>
        <p:sp>
          <p:nvSpPr>
            <p:cNvPr id="3" name="Freeform 3"/>
            <p:cNvSpPr/>
            <p:nvPr/>
          </p:nvSpPr>
          <p:spPr>
            <a:xfrm>
              <a:off x="0" y="0"/>
              <a:ext cx="2211793" cy="2709333"/>
            </a:xfrm>
            <a:custGeom>
              <a:avLst/>
              <a:gdLst/>
              <a:ahLst/>
              <a:cxnLst/>
              <a:rect l="l" t="t" r="r" b="b"/>
              <a:pathLst>
                <a:path w="2211793" h="2709333">
                  <a:moveTo>
                    <a:pt x="0" y="0"/>
                  </a:moveTo>
                  <a:lnTo>
                    <a:pt x="2211793" y="0"/>
                  </a:lnTo>
                  <a:lnTo>
                    <a:pt x="2211793" y="2709333"/>
                  </a:lnTo>
                  <a:lnTo>
                    <a:pt x="0" y="2709333"/>
                  </a:lnTo>
                  <a:close/>
                </a:path>
              </a:pathLst>
            </a:custGeom>
            <a:solidFill>
              <a:srgbClr val="F2F3F7"/>
            </a:solidFill>
          </p:spPr>
          <p:txBody>
            <a:bodyPr/>
            <a:lstStyle/>
            <a:p>
              <a:endParaRPr lang="en-GB"/>
            </a:p>
          </p:txBody>
        </p:sp>
        <p:sp>
          <p:nvSpPr>
            <p:cNvPr id="4" name="TextBox 4"/>
            <p:cNvSpPr txBox="1"/>
            <p:nvPr/>
          </p:nvSpPr>
          <p:spPr>
            <a:xfrm>
              <a:off x="0" y="-9525"/>
              <a:ext cx="2211793" cy="2718858"/>
            </a:xfrm>
            <a:prstGeom prst="rect">
              <a:avLst/>
            </a:prstGeom>
          </p:spPr>
          <p:txBody>
            <a:bodyPr lIns="50800" tIns="50800" rIns="50800" bIns="50800" rtlCol="0" anchor="ctr"/>
            <a:lstStyle/>
            <a:p>
              <a:pPr algn="ctr">
                <a:lnSpc>
                  <a:spcPts val="1620"/>
                </a:lnSpc>
              </a:pPr>
              <a:endParaRPr/>
            </a:p>
          </p:txBody>
        </p:sp>
      </p:grpSp>
      <p:sp>
        <p:nvSpPr>
          <p:cNvPr id="5" name="TextBox 5"/>
          <p:cNvSpPr txBox="1"/>
          <p:nvPr/>
        </p:nvSpPr>
        <p:spPr>
          <a:xfrm>
            <a:off x="10058397" y="3050256"/>
            <a:ext cx="7200903" cy="6434454"/>
          </a:xfrm>
          <a:prstGeom prst="rect">
            <a:avLst/>
          </a:prstGeom>
        </p:spPr>
        <p:txBody>
          <a:bodyPr lIns="0" tIns="0" rIns="0" bIns="0" rtlCol="0" anchor="t">
            <a:spAutoFit/>
          </a:bodyPr>
          <a:lstStyle/>
          <a:p>
            <a:pPr marL="506730" lvl="1" indent="-253365" algn="just">
              <a:lnSpc>
                <a:spcPts val="4199"/>
              </a:lnSpc>
              <a:buFont typeface="Arial"/>
              <a:buChar char="•"/>
            </a:pPr>
            <a:r>
              <a:rPr lang="en-US" sz="2750">
                <a:latin typeface="Jost Light"/>
                <a:ea typeface="Jost Light"/>
                <a:cs typeface="Jost Light"/>
                <a:sym typeface="Jost Light"/>
              </a:rPr>
              <a:t>Facilitating </a:t>
            </a:r>
            <a:r>
              <a:rPr lang="en-US" sz="2750" b="1">
                <a:latin typeface="Jost Bold"/>
                <a:ea typeface="Jost Bold"/>
                <a:cs typeface="Jost Bold"/>
                <a:sym typeface="Jost Bold"/>
              </a:rPr>
              <a:t>knowledge exchange through our Councils, Steering Groups, </a:t>
            </a:r>
            <a:r>
              <a:rPr lang="en-US" sz="2750">
                <a:latin typeface="Jost"/>
                <a:ea typeface="Jost"/>
                <a:cs typeface="Jost"/>
                <a:sym typeface="Jost"/>
              </a:rPr>
              <a:t>and</a:t>
            </a:r>
            <a:r>
              <a:rPr lang="en-US" sz="2750" b="1">
                <a:latin typeface="Jost Bold"/>
                <a:ea typeface="Jost Bold"/>
                <a:cs typeface="Jost Bold"/>
                <a:sym typeface="Jost Bold"/>
              </a:rPr>
              <a:t> Task Forces</a:t>
            </a:r>
            <a:r>
              <a:rPr lang="en-US" sz="2750">
                <a:latin typeface="Jost"/>
                <a:ea typeface="Jost"/>
                <a:cs typeface="Jost"/>
                <a:sym typeface="Jost"/>
              </a:rPr>
              <a:t>.</a:t>
            </a:r>
            <a:endParaRPr lang="en-US" sz="2750">
              <a:latin typeface="Jost"/>
              <a:ea typeface="Jost"/>
              <a:cs typeface="Jost"/>
            </a:endParaRPr>
          </a:p>
          <a:p>
            <a:pPr marL="506730" lvl="1" indent="-253365" algn="just">
              <a:lnSpc>
                <a:spcPts val="4199"/>
              </a:lnSpc>
              <a:buFont typeface="Arial"/>
              <a:buChar char="•"/>
            </a:pPr>
            <a:r>
              <a:rPr lang="en-US" sz="2750">
                <a:latin typeface="Jost Light"/>
                <a:ea typeface="Jost Light"/>
                <a:cs typeface="Jost Light"/>
                <a:sym typeface="Jost Light"/>
              </a:rPr>
              <a:t>Sparking inspiration through</a:t>
            </a:r>
            <a:r>
              <a:rPr lang="en-US" sz="2750">
                <a:latin typeface="Jost"/>
                <a:ea typeface="Jost"/>
                <a:cs typeface="Jost"/>
                <a:sym typeface="Jost"/>
              </a:rPr>
              <a:t> </a:t>
            </a:r>
            <a:r>
              <a:rPr lang="en-US" sz="2750" b="1">
                <a:latin typeface="Jost Bold"/>
                <a:ea typeface="Jost Bold"/>
                <a:cs typeface="Jost Bold"/>
                <a:sym typeface="Jost Bold"/>
              </a:rPr>
              <a:t>awards and events</a:t>
            </a:r>
            <a:r>
              <a:rPr lang="en-US" sz="2750">
                <a:latin typeface="Jost"/>
                <a:ea typeface="Jost"/>
                <a:cs typeface="Jost"/>
                <a:sym typeface="Jost"/>
              </a:rPr>
              <a:t>.</a:t>
            </a:r>
            <a:endParaRPr lang="en-US" sz="2750">
              <a:latin typeface="Jost"/>
              <a:ea typeface="Jost"/>
              <a:cs typeface="Jost"/>
            </a:endParaRPr>
          </a:p>
          <a:p>
            <a:pPr marL="506730" lvl="1" indent="-253365" algn="just">
              <a:lnSpc>
                <a:spcPts val="4199"/>
              </a:lnSpc>
              <a:buFont typeface="Arial"/>
              <a:buChar char="•"/>
            </a:pPr>
            <a:r>
              <a:rPr lang="en-US" sz="2750">
                <a:latin typeface="Jost Light"/>
                <a:ea typeface="Jost Light"/>
                <a:cs typeface="Jost Light"/>
                <a:sym typeface="Jost Light"/>
              </a:rPr>
              <a:t>Educating talent through</a:t>
            </a:r>
            <a:r>
              <a:rPr lang="en-US" sz="2750" b="1">
                <a:latin typeface="Jost Bold"/>
                <a:ea typeface="Jost Bold"/>
                <a:cs typeface="Jost Bold"/>
                <a:sym typeface="Jost Bold"/>
              </a:rPr>
              <a:t> academic partnerships and European student competitions</a:t>
            </a:r>
            <a:r>
              <a:rPr lang="en-US" sz="2750">
                <a:latin typeface="Jost"/>
                <a:ea typeface="Jost"/>
                <a:cs typeface="Jost"/>
                <a:sym typeface="Jost"/>
              </a:rPr>
              <a:t>.</a:t>
            </a:r>
            <a:endParaRPr lang="en-US" sz="2750">
              <a:latin typeface="Jost"/>
              <a:ea typeface="Jost"/>
              <a:cs typeface="Jost"/>
            </a:endParaRPr>
          </a:p>
          <a:p>
            <a:pPr marL="506730" lvl="1" indent="-253365" algn="just">
              <a:lnSpc>
                <a:spcPts val="4199"/>
              </a:lnSpc>
              <a:buFont typeface="Arial"/>
              <a:buChar char="•"/>
            </a:pPr>
            <a:r>
              <a:rPr lang="en-US" sz="2750">
                <a:latin typeface="Jost Light"/>
                <a:ea typeface="Jost Light"/>
                <a:cs typeface="Jost Light"/>
                <a:sym typeface="Jost Light"/>
              </a:rPr>
              <a:t>Strengthening the industry and</a:t>
            </a:r>
            <a:r>
              <a:rPr lang="en-US" sz="2750">
                <a:latin typeface="Jost"/>
                <a:ea typeface="Jost"/>
                <a:cs typeface="Jost"/>
                <a:sym typeface="Jost"/>
              </a:rPr>
              <a:t> </a:t>
            </a:r>
            <a:r>
              <a:rPr lang="en-US" sz="2750" b="1">
                <a:latin typeface="Jost Bold"/>
                <a:ea typeface="Jost Bold"/>
                <a:cs typeface="Jost Bold"/>
                <a:sym typeface="Jost Bold"/>
              </a:rPr>
              <a:t>community building</a:t>
            </a:r>
            <a:r>
              <a:rPr lang="en-US" sz="2750">
                <a:latin typeface="Jost"/>
                <a:ea typeface="Jost"/>
                <a:cs typeface="Jost"/>
                <a:sym typeface="Jost"/>
              </a:rPr>
              <a:t>.</a:t>
            </a:r>
            <a:endParaRPr lang="en-US" sz="2750">
              <a:latin typeface="Jost"/>
              <a:ea typeface="Jost"/>
              <a:cs typeface="Jost"/>
            </a:endParaRPr>
          </a:p>
          <a:p>
            <a:pPr marL="506730" lvl="1" indent="-253365" algn="just">
              <a:lnSpc>
                <a:spcPts val="4199"/>
              </a:lnSpc>
              <a:buFont typeface="Arial"/>
              <a:buChar char="•"/>
            </a:pPr>
            <a:r>
              <a:rPr lang="en-US" sz="2750">
                <a:latin typeface="Jost Light"/>
                <a:ea typeface="Jost Light"/>
                <a:cs typeface="Jost Light"/>
                <a:sym typeface="Jost Light"/>
              </a:rPr>
              <a:t>Establishing best practice through the</a:t>
            </a:r>
            <a:r>
              <a:rPr lang="en-US" sz="2750">
                <a:latin typeface="Jost"/>
                <a:ea typeface="Jost"/>
                <a:cs typeface="Jost"/>
                <a:sym typeface="Jost"/>
              </a:rPr>
              <a:t> </a:t>
            </a:r>
            <a:r>
              <a:rPr lang="en-US" sz="2750" b="1">
                <a:latin typeface="Jost Bold"/>
                <a:ea typeface="Jost Bold"/>
                <a:cs typeface="Jost Bold"/>
                <a:sym typeface="Jost Bold"/>
              </a:rPr>
              <a:t>EACA Best Practice Awards</a:t>
            </a:r>
            <a:r>
              <a:rPr lang="en-US" sz="2750">
                <a:latin typeface="Jost"/>
                <a:ea typeface="Jost"/>
                <a:cs typeface="Jost"/>
                <a:sym typeface="Jost"/>
              </a:rPr>
              <a:t>.</a:t>
            </a:r>
            <a:endParaRPr lang="en-US" sz="2750">
              <a:latin typeface="Jost"/>
              <a:ea typeface="Jost"/>
              <a:cs typeface="Jost"/>
            </a:endParaRPr>
          </a:p>
        </p:txBody>
      </p:sp>
      <p:sp>
        <p:nvSpPr>
          <p:cNvPr id="6" name="TextBox 6"/>
          <p:cNvSpPr txBox="1"/>
          <p:nvPr/>
        </p:nvSpPr>
        <p:spPr>
          <a:xfrm>
            <a:off x="10058397" y="1706197"/>
            <a:ext cx="8229603" cy="1193799"/>
          </a:xfrm>
          <a:prstGeom prst="rect">
            <a:avLst/>
          </a:prstGeom>
        </p:spPr>
        <p:txBody>
          <a:bodyPr lIns="0" tIns="0" rIns="0" bIns="0" rtlCol="0" anchor="t">
            <a:spAutoFit/>
          </a:bodyPr>
          <a:lstStyle/>
          <a:p>
            <a:pPr algn="l">
              <a:lnSpc>
                <a:spcPts val="8599"/>
              </a:lnSpc>
            </a:pPr>
            <a:r>
              <a:rPr lang="en-US" sz="9999" b="1">
                <a:solidFill>
                  <a:srgbClr val="FF2346"/>
                </a:solidFill>
                <a:latin typeface="Jost Medium"/>
                <a:ea typeface="Jost Medium"/>
                <a:cs typeface="Jost Medium"/>
                <a:sym typeface="Jost Medium"/>
              </a:rPr>
              <a:t>co-creating</a:t>
            </a:r>
          </a:p>
        </p:txBody>
      </p:sp>
      <p:grpSp>
        <p:nvGrpSpPr>
          <p:cNvPr id="7" name="Group 7"/>
          <p:cNvGrpSpPr/>
          <p:nvPr/>
        </p:nvGrpSpPr>
        <p:grpSpPr>
          <a:xfrm rot="-10454">
            <a:off x="5091571" y="-1569463"/>
            <a:ext cx="3647318" cy="6180337"/>
            <a:chOff x="0" y="0"/>
            <a:chExt cx="4863091" cy="8240450"/>
          </a:xfrm>
        </p:grpSpPr>
        <p:pic>
          <p:nvPicPr>
            <p:cNvPr id="8" name="Picture 8"/>
            <p:cNvPicPr>
              <a:picLocks noChangeAspect="1"/>
            </p:cNvPicPr>
            <p:nvPr/>
          </p:nvPicPr>
          <p:blipFill>
            <a:blip r:embed="rId4"/>
            <a:srcRect l="14096" r="4350"/>
            <a:stretch>
              <a:fillRect/>
            </a:stretch>
          </p:blipFill>
          <p:spPr>
            <a:xfrm>
              <a:off x="0" y="0"/>
              <a:ext cx="4863091" cy="8240450"/>
            </a:xfrm>
            <a:prstGeom prst="rect">
              <a:avLst/>
            </a:prstGeom>
          </p:spPr>
        </p:pic>
      </p:grpSp>
      <p:grpSp>
        <p:nvGrpSpPr>
          <p:cNvPr id="9" name="Group 9"/>
          <p:cNvGrpSpPr/>
          <p:nvPr/>
        </p:nvGrpSpPr>
        <p:grpSpPr>
          <a:xfrm rot="-10454">
            <a:off x="5098787" y="4510942"/>
            <a:ext cx="3647318" cy="6180337"/>
            <a:chOff x="0" y="0"/>
            <a:chExt cx="4863091" cy="8240450"/>
          </a:xfrm>
        </p:grpSpPr>
        <p:pic>
          <p:nvPicPr>
            <p:cNvPr id="10" name="Picture 10"/>
            <p:cNvPicPr>
              <a:picLocks noChangeAspect="1"/>
            </p:cNvPicPr>
            <p:nvPr/>
          </p:nvPicPr>
          <p:blipFill>
            <a:blip r:embed="rId5"/>
            <a:srcRect t="2400" b="2400"/>
            <a:stretch>
              <a:fillRect/>
            </a:stretch>
          </p:blipFill>
          <p:spPr>
            <a:xfrm>
              <a:off x="0" y="0"/>
              <a:ext cx="4863091" cy="8240450"/>
            </a:xfrm>
            <a:prstGeom prst="rect">
              <a:avLst/>
            </a:prstGeom>
          </p:spPr>
        </p:pic>
      </p:grpSp>
      <p:grpSp>
        <p:nvGrpSpPr>
          <p:cNvPr id="11" name="Group 11"/>
          <p:cNvGrpSpPr/>
          <p:nvPr/>
        </p:nvGrpSpPr>
        <p:grpSpPr>
          <a:xfrm rot="-10454">
            <a:off x="1051243" y="5652"/>
            <a:ext cx="3728317" cy="6869416"/>
            <a:chOff x="0" y="0"/>
            <a:chExt cx="4971090" cy="9159221"/>
          </a:xfrm>
        </p:grpSpPr>
        <p:pic>
          <p:nvPicPr>
            <p:cNvPr id="12" name="Picture 12"/>
            <p:cNvPicPr>
              <a:picLocks noChangeAspect="1"/>
            </p:cNvPicPr>
            <p:nvPr/>
          </p:nvPicPr>
          <p:blipFill>
            <a:blip r:embed="rId6"/>
            <a:srcRect l="13948" r="13948"/>
            <a:stretch>
              <a:fillRect/>
            </a:stretch>
          </p:blipFill>
          <p:spPr>
            <a:xfrm>
              <a:off x="0" y="0"/>
              <a:ext cx="4971090" cy="9159221"/>
            </a:xfrm>
            <a:prstGeom prst="rect">
              <a:avLst/>
            </a:prstGeom>
          </p:spPr>
        </p:pic>
      </p:grpSp>
      <p:grpSp>
        <p:nvGrpSpPr>
          <p:cNvPr id="13" name="Group 13"/>
          <p:cNvGrpSpPr/>
          <p:nvPr/>
        </p:nvGrpSpPr>
        <p:grpSpPr>
          <a:xfrm rot="-10454">
            <a:off x="1061314" y="6383596"/>
            <a:ext cx="3728317" cy="3897744"/>
            <a:chOff x="0" y="0"/>
            <a:chExt cx="4971090" cy="5196992"/>
          </a:xfrm>
        </p:grpSpPr>
        <p:pic>
          <p:nvPicPr>
            <p:cNvPr id="14" name="Picture 14"/>
            <p:cNvPicPr>
              <a:picLocks noChangeAspect="1"/>
            </p:cNvPicPr>
            <p:nvPr/>
          </p:nvPicPr>
          <p:blipFill>
            <a:blip r:embed="rId7"/>
            <a:srcRect l="8385" t="3952" r="7481" b="8090"/>
            <a:stretch>
              <a:fillRect/>
            </a:stretch>
          </p:blipFill>
          <p:spPr>
            <a:xfrm>
              <a:off x="0" y="0"/>
              <a:ext cx="4971090" cy="5196992"/>
            </a:xfrm>
            <a:prstGeom prst="rect">
              <a:avLst/>
            </a:prstGeom>
          </p:spPr>
        </p:pic>
      </p:grpSp>
    </p:spTree>
  </p:cSld>
  <p:clrMapOvr>
    <a:masterClrMapping/>
  </p:clrMapOvr>
  <p:extLst>
    <p:ext uri="{6950BFC3-D8DA-4A85-94F7-54DA5524770B}">
      <p188:commentRel xmlns:p188="http://schemas.microsoft.com/office/powerpoint/2018/8/main" r:id="rId3"/>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227013" y="-1507432"/>
            <a:ext cx="22427358" cy="12783594"/>
          </a:xfrm>
          <a:custGeom>
            <a:avLst/>
            <a:gdLst/>
            <a:ahLst/>
            <a:cxnLst/>
            <a:rect l="l" t="t" r="r" b="b"/>
            <a:pathLst>
              <a:path w="22427358" h="12783594">
                <a:moveTo>
                  <a:pt x="0" y="0"/>
                </a:moveTo>
                <a:lnTo>
                  <a:pt x="22427357" y="0"/>
                </a:lnTo>
                <a:lnTo>
                  <a:pt x="22427357" y="12783594"/>
                </a:lnTo>
                <a:lnTo>
                  <a:pt x="0" y="1278359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sp>
        <p:nvSpPr>
          <p:cNvPr id="3" name="TextBox 3"/>
          <p:cNvSpPr txBox="1"/>
          <p:nvPr/>
        </p:nvSpPr>
        <p:spPr>
          <a:xfrm>
            <a:off x="679424" y="4794567"/>
            <a:ext cx="8509434" cy="955041"/>
          </a:xfrm>
          <a:prstGeom prst="rect">
            <a:avLst/>
          </a:prstGeom>
        </p:spPr>
        <p:txBody>
          <a:bodyPr lIns="0" tIns="0" rIns="0" bIns="0" rtlCol="0" anchor="t">
            <a:spAutoFit/>
          </a:bodyPr>
          <a:lstStyle/>
          <a:p>
            <a:pPr algn="just">
              <a:lnSpc>
                <a:spcPts val="6880"/>
              </a:lnSpc>
            </a:pPr>
            <a:r>
              <a:rPr lang="en-US" sz="8000" b="1">
                <a:solidFill>
                  <a:srgbClr val="FF2346"/>
                </a:solidFill>
                <a:latin typeface="Jost Medium"/>
                <a:ea typeface="Jost Medium"/>
                <a:cs typeface="Jost Medium"/>
                <a:sym typeface="Jost Medium"/>
              </a:rPr>
              <a:t>advocating</a:t>
            </a:r>
          </a:p>
        </p:txBody>
      </p:sp>
      <p:grpSp>
        <p:nvGrpSpPr>
          <p:cNvPr id="4" name="Group 4"/>
          <p:cNvGrpSpPr/>
          <p:nvPr/>
        </p:nvGrpSpPr>
        <p:grpSpPr>
          <a:xfrm>
            <a:off x="9712292" y="855646"/>
            <a:ext cx="8575708" cy="8575708"/>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GB"/>
            </a:p>
          </p:txBody>
        </p:sp>
        <p:sp>
          <p:nvSpPr>
            <p:cNvPr id="6" name="TextBox 6"/>
            <p:cNvSpPr txBox="1"/>
            <p:nvPr/>
          </p:nvSpPr>
          <p:spPr>
            <a:xfrm>
              <a:off x="76200" y="66675"/>
              <a:ext cx="660400" cy="669925"/>
            </a:xfrm>
            <a:prstGeom prst="rect">
              <a:avLst/>
            </a:prstGeom>
          </p:spPr>
          <p:txBody>
            <a:bodyPr lIns="50800" tIns="50800" rIns="50800" bIns="50800" rtlCol="0" anchor="ctr"/>
            <a:lstStyle/>
            <a:p>
              <a:pPr algn="ctr">
                <a:lnSpc>
                  <a:spcPts val="1620"/>
                </a:lnSpc>
              </a:pPr>
              <a:endParaRPr/>
            </a:p>
          </p:txBody>
        </p:sp>
      </p:grpSp>
      <p:sp>
        <p:nvSpPr>
          <p:cNvPr id="7" name="TextBox 7"/>
          <p:cNvSpPr txBox="1"/>
          <p:nvPr/>
        </p:nvSpPr>
        <p:spPr>
          <a:xfrm>
            <a:off x="10396094" y="4266247"/>
            <a:ext cx="7208104" cy="1725931"/>
          </a:xfrm>
          <a:prstGeom prst="rect">
            <a:avLst/>
          </a:prstGeom>
        </p:spPr>
        <p:txBody>
          <a:bodyPr lIns="0" tIns="0" rIns="0" bIns="0" rtlCol="0" anchor="t">
            <a:spAutoFit/>
          </a:bodyPr>
          <a:lstStyle/>
          <a:p>
            <a:pPr marL="0" lvl="0" indent="0" algn="l">
              <a:lnSpc>
                <a:spcPts val="4619"/>
              </a:lnSpc>
              <a:spcBef>
                <a:spcPct val="0"/>
              </a:spcBef>
            </a:pPr>
            <a:r>
              <a:rPr lang="en-US" sz="3299">
                <a:solidFill>
                  <a:srgbClr val="FF2346"/>
                </a:solidFill>
                <a:latin typeface="Jost"/>
                <a:ea typeface="Jost"/>
                <a:cs typeface="Jost"/>
                <a:sym typeface="Jost"/>
              </a:rPr>
              <a:t>We p</a:t>
            </a:r>
            <a:r>
              <a:rPr lang="en-US" sz="3299" u="none" strike="noStrike">
                <a:solidFill>
                  <a:srgbClr val="FF2346"/>
                </a:solidFill>
                <a:latin typeface="Jost"/>
                <a:ea typeface="Jost"/>
                <a:cs typeface="Jost"/>
                <a:sym typeface="Jost"/>
              </a:rPr>
              <a:t>osition EACA as</a:t>
            </a:r>
          </a:p>
          <a:p>
            <a:pPr marL="0" lvl="0" indent="0" algn="l">
              <a:lnSpc>
                <a:spcPts val="4619"/>
              </a:lnSpc>
              <a:spcBef>
                <a:spcPct val="0"/>
              </a:spcBef>
            </a:pPr>
            <a:r>
              <a:rPr lang="en-US" sz="3299" b="1" i="1" u="none" strike="noStrike">
                <a:solidFill>
                  <a:srgbClr val="FF2346"/>
                </a:solidFill>
                <a:latin typeface="Jost Bold Italics"/>
                <a:ea typeface="Jost Bold Italics"/>
                <a:cs typeface="Jost Bold Italics"/>
                <a:sym typeface="Jost Bold Italics"/>
              </a:rPr>
              <a:t>the authoritative agency voice </a:t>
            </a:r>
          </a:p>
          <a:p>
            <a:pPr marL="0" lvl="0" indent="0" algn="l">
              <a:lnSpc>
                <a:spcPts val="4619"/>
              </a:lnSpc>
              <a:spcBef>
                <a:spcPct val="0"/>
              </a:spcBef>
            </a:pPr>
            <a:r>
              <a:rPr lang="en-US" sz="3299" u="none" strike="noStrike">
                <a:solidFill>
                  <a:srgbClr val="FF2346"/>
                </a:solidFill>
                <a:latin typeface="Jost"/>
                <a:ea typeface="Jost"/>
                <a:cs typeface="Jost"/>
                <a:sym typeface="Jost"/>
              </a:rPr>
              <a:t>with EU-policymakers and the industry.</a:t>
            </a:r>
          </a:p>
        </p:txBody>
      </p:sp>
      <p:sp>
        <p:nvSpPr>
          <p:cNvPr id="8" name="AutoShape 8"/>
          <p:cNvSpPr/>
          <p:nvPr/>
        </p:nvSpPr>
        <p:spPr>
          <a:xfrm>
            <a:off x="679424" y="5992178"/>
            <a:ext cx="8464576" cy="0"/>
          </a:xfrm>
          <a:prstGeom prst="line">
            <a:avLst/>
          </a:prstGeom>
          <a:ln w="38100" cap="flat">
            <a:solidFill>
              <a:srgbClr val="FF2346"/>
            </a:solidFill>
            <a:prstDash val="solid"/>
            <a:headEnd type="none" w="sm" len="sm"/>
            <a:tailEnd type="none" w="sm" len="sm"/>
          </a:ln>
        </p:spPr>
        <p:txBody>
          <a:bodyPr/>
          <a:lstStyle/>
          <a:p>
            <a:endParaRPr lang="en-GB"/>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144000" y="0"/>
            <a:ext cx="8397901" cy="10287000"/>
            <a:chOff x="0" y="0"/>
            <a:chExt cx="2211793" cy="2709333"/>
          </a:xfrm>
        </p:grpSpPr>
        <p:sp>
          <p:nvSpPr>
            <p:cNvPr id="3" name="Freeform 3"/>
            <p:cNvSpPr/>
            <p:nvPr/>
          </p:nvSpPr>
          <p:spPr>
            <a:xfrm>
              <a:off x="0" y="0"/>
              <a:ext cx="2211793" cy="2709333"/>
            </a:xfrm>
            <a:custGeom>
              <a:avLst/>
              <a:gdLst/>
              <a:ahLst/>
              <a:cxnLst/>
              <a:rect l="l" t="t" r="r" b="b"/>
              <a:pathLst>
                <a:path w="2211793" h="2709333">
                  <a:moveTo>
                    <a:pt x="0" y="0"/>
                  </a:moveTo>
                  <a:lnTo>
                    <a:pt x="2211793" y="0"/>
                  </a:lnTo>
                  <a:lnTo>
                    <a:pt x="2211793" y="2709333"/>
                  </a:lnTo>
                  <a:lnTo>
                    <a:pt x="0" y="2709333"/>
                  </a:lnTo>
                  <a:close/>
                </a:path>
              </a:pathLst>
            </a:custGeom>
            <a:solidFill>
              <a:srgbClr val="F2F3F7"/>
            </a:solidFill>
          </p:spPr>
          <p:txBody>
            <a:bodyPr/>
            <a:lstStyle/>
            <a:p>
              <a:endParaRPr lang="en-GB"/>
            </a:p>
          </p:txBody>
        </p:sp>
        <p:sp>
          <p:nvSpPr>
            <p:cNvPr id="4" name="TextBox 4"/>
            <p:cNvSpPr txBox="1"/>
            <p:nvPr/>
          </p:nvSpPr>
          <p:spPr>
            <a:xfrm>
              <a:off x="0" y="-9525"/>
              <a:ext cx="2211793" cy="2718858"/>
            </a:xfrm>
            <a:prstGeom prst="rect">
              <a:avLst/>
            </a:prstGeom>
          </p:spPr>
          <p:txBody>
            <a:bodyPr lIns="50800" tIns="50800" rIns="50800" bIns="50800" rtlCol="0" anchor="ctr"/>
            <a:lstStyle/>
            <a:p>
              <a:pPr algn="ctr">
                <a:lnSpc>
                  <a:spcPts val="1620"/>
                </a:lnSpc>
              </a:pPr>
              <a:endParaRPr/>
            </a:p>
          </p:txBody>
        </p:sp>
      </p:grpSp>
      <p:sp>
        <p:nvSpPr>
          <p:cNvPr id="5" name="TextBox 5"/>
          <p:cNvSpPr txBox="1"/>
          <p:nvPr/>
        </p:nvSpPr>
        <p:spPr>
          <a:xfrm>
            <a:off x="1028700" y="1706197"/>
            <a:ext cx="15797487" cy="1193733"/>
          </a:xfrm>
          <a:prstGeom prst="rect">
            <a:avLst/>
          </a:prstGeom>
        </p:spPr>
        <p:txBody>
          <a:bodyPr lIns="0" tIns="0" rIns="0" bIns="0" rtlCol="0" anchor="t">
            <a:spAutoFit/>
          </a:bodyPr>
          <a:lstStyle/>
          <a:p>
            <a:pPr algn="l">
              <a:lnSpc>
                <a:spcPts val="8599"/>
              </a:lnSpc>
            </a:pPr>
            <a:r>
              <a:rPr lang="en-US" sz="9999" b="1">
                <a:solidFill>
                  <a:srgbClr val="FF2346"/>
                </a:solidFill>
                <a:latin typeface="Jost Medium"/>
                <a:ea typeface="Jost Medium"/>
                <a:cs typeface="Jost Medium"/>
                <a:sym typeface="Jost Medium"/>
              </a:rPr>
              <a:t>advocating</a:t>
            </a:r>
          </a:p>
        </p:txBody>
      </p:sp>
      <p:grpSp>
        <p:nvGrpSpPr>
          <p:cNvPr id="6" name="Group 6"/>
          <p:cNvGrpSpPr/>
          <p:nvPr/>
        </p:nvGrpSpPr>
        <p:grpSpPr>
          <a:xfrm rot="-10454">
            <a:off x="13558488" y="5536"/>
            <a:ext cx="3647318" cy="4418874"/>
            <a:chOff x="0" y="0"/>
            <a:chExt cx="4863091" cy="5891832"/>
          </a:xfrm>
        </p:grpSpPr>
        <p:pic>
          <p:nvPicPr>
            <p:cNvPr id="7" name="Picture 7"/>
            <p:cNvPicPr>
              <a:picLocks noChangeAspect="1"/>
            </p:cNvPicPr>
            <p:nvPr/>
          </p:nvPicPr>
          <p:blipFill>
            <a:blip r:embed="rId2"/>
            <a:srcRect t="347" r="90" b="13710"/>
            <a:stretch>
              <a:fillRect/>
            </a:stretch>
          </p:blipFill>
          <p:spPr>
            <a:xfrm>
              <a:off x="0" y="0"/>
              <a:ext cx="4863091" cy="5891832"/>
            </a:xfrm>
            <a:prstGeom prst="rect">
              <a:avLst/>
            </a:prstGeom>
          </p:spPr>
        </p:pic>
      </p:grpSp>
      <p:grpSp>
        <p:nvGrpSpPr>
          <p:cNvPr id="8" name="Group 8"/>
          <p:cNvGrpSpPr/>
          <p:nvPr/>
        </p:nvGrpSpPr>
        <p:grpSpPr>
          <a:xfrm rot="-10454">
            <a:off x="13562854" y="4435478"/>
            <a:ext cx="3647318" cy="5845989"/>
            <a:chOff x="0" y="0"/>
            <a:chExt cx="4863091" cy="7794652"/>
          </a:xfrm>
        </p:grpSpPr>
        <p:pic>
          <p:nvPicPr>
            <p:cNvPr id="9" name="Picture 9"/>
            <p:cNvPicPr>
              <a:picLocks noChangeAspect="1"/>
            </p:cNvPicPr>
            <p:nvPr/>
          </p:nvPicPr>
          <p:blipFill>
            <a:blip r:embed="rId3"/>
            <a:srcRect l="8319" r="8493"/>
            <a:stretch>
              <a:fillRect/>
            </a:stretch>
          </p:blipFill>
          <p:spPr>
            <a:xfrm>
              <a:off x="0" y="0"/>
              <a:ext cx="4863091" cy="7794652"/>
            </a:xfrm>
            <a:prstGeom prst="rect">
              <a:avLst/>
            </a:prstGeom>
          </p:spPr>
        </p:pic>
      </p:grpSp>
      <p:grpSp>
        <p:nvGrpSpPr>
          <p:cNvPr id="10" name="Group 10"/>
          <p:cNvGrpSpPr/>
          <p:nvPr/>
        </p:nvGrpSpPr>
        <p:grpSpPr>
          <a:xfrm rot="-10454">
            <a:off x="9518290" y="-399575"/>
            <a:ext cx="3728317" cy="6869416"/>
            <a:chOff x="0" y="0"/>
            <a:chExt cx="4971090" cy="9159221"/>
          </a:xfrm>
        </p:grpSpPr>
        <p:pic>
          <p:nvPicPr>
            <p:cNvPr id="11" name="Picture 11"/>
            <p:cNvPicPr>
              <a:picLocks noChangeAspect="1"/>
            </p:cNvPicPr>
            <p:nvPr/>
          </p:nvPicPr>
          <p:blipFill>
            <a:blip r:embed="rId4"/>
            <a:srcRect l="34178" r="25115"/>
            <a:stretch>
              <a:fillRect/>
            </a:stretch>
          </p:blipFill>
          <p:spPr>
            <a:xfrm>
              <a:off x="0" y="0"/>
              <a:ext cx="4971090" cy="9159221"/>
            </a:xfrm>
            <a:prstGeom prst="rect">
              <a:avLst/>
            </a:prstGeom>
          </p:spPr>
        </p:pic>
      </p:grpSp>
      <p:grpSp>
        <p:nvGrpSpPr>
          <p:cNvPr id="12" name="Group 12"/>
          <p:cNvGrpSpPr/>
          <p:nvPr/>
        </p:nvGrpSpPr>
        <p:grpSpPr>
          <a:xfrm rot="-10454">
            <a:off x="9525891" y="6308131"/>
            <a:ext cx="3728317" cy="3897744"/>
            <a:chOff x="0" y="0"/>
            <a:chExt cx="4971090" cy="5196992"/>
          </a:xfrm>
        </p:grpSpPr>
        <p:pic>
          <p:nvPicPr>
            <p:cNvPr id="13" name="Picture 13"/>
            <p:cNvPicPr>
              <a:picLocks noChangeAspect="1"/>
            </p:cNvPicPr>
            <p:nvPr/>
          </p:nvPicPr>
          <p:blipFill>
            <a:blip r:embed="rId5"/>
            <a:srcRect l="2173" r="2173"/>
            <a:stretch>
              <a:fillRect/>
            </a:stretch>
          </p:blipFill>
          <p:spPr>
            <a:xfrm>
              <a:off x="0" y="0"/>
              <a:ext cx="4971090" cy="5196992"/>
            </a:xfrm>
            <a:prstGeom prst="rect">
              <a:avLst/>
            </a:prstGeom>
          </p:spPr>
        </p:pic>
      </p:grpSp>
      <p:sp>
        <p:nvSpPr>
          <p:cNvPr id="14" name="TextBox 14"/>
          <p:cNvSpPr txBox="1"/>
          <p:nvPr/>
        </p:nvSpPr>
        <p:spPr>
          <a:xfrm>
            <a:off x="1028700" y="3050256"/>
            <a:ext cx="7199149" cy="6973063"/>
          </a:xfrm>
          <a:prstGeom prst="rect">
            <a:avLst/>
          </a:prstGeom>
        </p:spPr>
        <p:txBody>
          <a:bodyPr lIns="0" tIns="0" rIns="0" bIns="0" rtlCol="0" anchor="t">
            <a:spAutoFit/>
          </a:bodyPr>
          <a:lstStyle/>
          <a:p>
            <a:pPr marL="506730" lvl="1" indent="-253365" algn="just">
              <a:lnSpc>
                <a:spcPts val="4199"/>
              </a:lnSpc>
              <a:buFont typeface="Arial"/>
              <a:buChar char="•"/>
            </a:pPr>
            <a:r>
              <a:rPr lang="en-US" sz="2750">
                <a:latin typeface="Jost Light"/>
                <a:ea typeface="Jost Light"/>
                <a:cs typeface="Jost Light"/>
                <a:sym typeface="Jost Light"/>
              </a:rPr>
              <a:t>Establishing a</a:t>
            </a:r>
            <a:r>
              <a:rPr lang="en-US" sz="2750">
                <a:latin typeface="Jost"/>
                <a:ea typeface="Jost"/>
                <a:cs typeface="Jost"/>
                <a:sym typeface="Jost"/>
              </a:rPr>
              <a:t> </a:t>
            </a:r>
            <a:r>
              <a:rPr lang="en-US" sz="2750" b="1">
                <a:latin typeface="Jost Bold"/>
                <a:ea typeface="Jost Bold"/>
                <a:cs typeface="Jost Bold"/>
                <a:sym typeface="Jost Bold"/>
              </a:rPr>
              <a:t>reputation within the EU Commission and MEPs</a:t>
            </a:r>
            <a:r>
              <a:rPr lang="en-US" sz="2750">
                <a:latin typeface="Jost"/>
                <a:ea typeface="Jost"/>
                <a:cs typeface="Jost"/>
                <a:sym typeface="Jost"/>
              </a:rPr>
              <a:t> </a:t>
            </a:r>
            <a:r>
              <a:rPr lang="en-US" sz="2750">
                <a:latin typeface="Jost Light"/>
                <a:ea typeface="Jost Light"/>
                <a:cs typeface="Jost Light"/>
                <a:sym typeface="Jost Light"/>
              </a:rPr>
              <a:t>through our PA strategy.</a:t>
            </a:r>
            <a:endParaRPr lang="en-US" sz="2750">
              <a:latin typeface="Jost Light"/>
              <a:ea typeface="Jost Light"/>
              <a:cs typeface="Jost Light"/>
            </a:endParaRPr>
          </a:p>
          <a:p>
            <a:pPr marL="506730" lvl="1" indent="-253365" algn="just">
              <a:lnSpc>
                <a:spcPts val="4199"/>
              </a:lnSpc>
              <a:buFont typeface="Arial"/>
              <a:buChar char="•"/>
            </a:pPr>
            <a:r>
              <a:rPr lang="en-US" sz="2750">
                <a:latin typeface="Jost Light"/>
                <a:ea typeface="Jost Light"/>
                <a:cs typeface="Jost Light"/>
                <a:sym typeface="Jost Light"/>
              </a:rPr>
              <a:t>Supporting members through</a:t>
            </a:r>
            <a:r>
              <a:rPr lang="en-US" sz="2750">
                <a:latin typeface="Jost"/>
                <a:ea typeface="Jost"/>
                <a:cs typeface="Jost"/>
                <a:sym typeface="Jost"/>
              </a:rPr>
              <a:t> </a:t>
            </a:r>
            <a:r>
              <a:rPr lang="en-US" sz="2750" b="1">
                <a:latin typeface="Jost Bold"/>
                <a:ea typeface="Jost Bold"/>
                <a:cs typeface="Jost Bold"/>
                <a:sym typeface="Jost Bold"/>
              </a:rPr>
              <a:t>regular PA updates, practitioner’s guides, </a:t>
            </a:r>
            <a:r>
              <a:rPr lang="en-US" sz="2750">
                <a:latin typeface="Jost"/>
                <a:ea typeface="Jost"/>
                <a:cs typeface="Jost"/>
                <a:sym typeface="Jost"/>
              </a:rPr>
              <a:t>and </a:t>
            </a:r>
            <a:r>
              <a:rPr lang="en-US" sz="2750" b="1">
                <a:latin typeface="Jost Bold"/>
                <a:ea typeface="Jost Bold"/>
                <a:cs typeface="Jost Bold"/>
                <a:sym typeface="Jost Bold"/>
              </a:rPr>
              <a:t>ad-hoc reports</a:t>
            </a:r>
            <a:r>
              <a:rPr lang="en-US" sz="2750">
                <a:latin typeface="Jost"/>
                <a:ea typeface="Jost"/>
                <a:cs typeface="Jost"/>
                <a:sym typeface="Jost"/>
              </a:rPr>
              <a:t>.</a:t>
            </a:r>
            <a:endParaRPr lang="en-US" sz="2750">
              <a:latin typeface="Jost"/>
              <a:ea typeface="Jost"/>
              <a:cs typeface="Jost"/>
            </a:endParaRPr>
          </a:p>
          <a:p>
            <a:pPr marL="506730" lvl="1" indent="-253365" algn="just">
              <a:lnSpc>
                <a:spcPts val="4199"/>
              </a:lnSpc>
              <a:buFont typeface="Arial"/>
              <a:buChar char="•"/>
            </a:pPr>
            <a:r>
              <a:rPr lang="en-US" sz="2750">
                <a:latin typeface="Jost Light"/>
                <a:ea typeface="Jost Light"/>
                <a:cs typeface="Jost Light"/>
                <a:sym typeface="Jost Light"/>
              </a:rPr>
              <a:t>Participating in</a:t>
            </a:r>
            <a:r>
              <a:rPr lang="en-US" sz="2750">
                <a:latin typeface="Jost"/>
                <a:ea typeface="Jost"/>
                <a:cs typeface="Jost"/>
                <a:sym typeface="Jost"/>
              </a:rPr>
              <a:t> </a:t>
            </a:r>
            <a:r>
              <a:rPr lang="en-US" sz="2750" b="1">
                <a:latin typeface="Jost Bold"/>
                <a:ea typeface="Jost Bold"/>
                <a:cs typeface="Jost Bold"/>
                <a:sym typeface="Jost Bold"/>
              </a:rPr>
              <a:t>public consultations on relevant industry matters</a:t>
            </a:r>
            <a:r>
              <a:rPr lang="en-US" sz="2750">
                <a:latin typeface="Jost Light"/>
                <a:ea typeface="Jost Light"/>
                <a:cs typeface="Jost Light"/>
                <a:sym typeface="Jost Light"/>
              </a:rPr>
              <a:t> and drafting joint opinions.</a:t>
            </a:r>
            <a:endParaRPr lang="en-US" sz="2750">
              <a:latin typeface="Jost Light"/>
              <a:ea typeface="Jost Light"/>
              <a:cs typeface="Jost Light"/>
            </a:endParaRPr>
          </a:p>
          <a:p>
            <a:pPr marL="506730" lvl="1" indent="-253365" algn="just">
              <a:lnSpc>
                <a:spcPts val="4199"/>
              </a:lnSpc>
              <a:buFont typeface="Arial"/>
              <a:buChar char="•"/>
            </a:pPr>
            <a:r>
              <a:rPr lang="en-US" sz="2750" b="1">
                <a:latin typeface="Jost Bold"/>
                <a:ea typeface="Jost Bold"/>
                <a:cs typeface="Jost Bold"/>
                <a:sym typeface="Jost Bold"/>
              </a:rPr>
              <a:t>EU Presidency snapshots</a:t>
            </a:r>
            <a:endParaRPr lang="en-US" sz="2750" b="1">
              <a:latin typeface="Jost Bold"/>
              <a:ea typeface="Jost Bold"/>
              <a:cs typeface="Jost Bold"/>
            </a:endParaRPr>
          </a:p>
          <a:p>
            <a:pPr marL="506730" lvl="1" indent="-253365" algn="just">
              <a:lnSpc>
                <a:spcPts val="4199"/>
              </a:lnSpc>
              <a:buFont typeface="Arial"/>
              <a:buChar char="•"/>
            </a:pPr>
            <a:r>
              <a:rPr lang="en-US" sz="2750">
                <a:latin typeface="Jost Light"/>
                <a:ea typeface="Jost Light"/>
                <a:cs typeface="Jost Light"/>
                <a:sym typeface="Jost Light"/>
              </a:rPr>
              <a:t>Enhancing </a:t>
            </a:r>
            <a:r>
              <a:rPr lang="en-US" sz="2750" b="1">
                <a:latin typeface="Jost Bold"/>
                <a:ea typeface="Jost Bold"/>
                <a:cs typeface="Jost Bold"/>
                <a:sym typeface="Jost Bold"/>
              </a:rPr>
              <a:t>the reputation of the advertising industry</a:t>
            </a:r>
            <a:r>
              <a:rPr lang="en-US" sz="2750">
                <a:latin typeface="Jost"/>
                <a:ea typeface="Jost"/>
                <a:cs typeface="Jost"/>
                <a:sym typeface="Jost"/>
              </a:rPr>
              <a:t> </a:t>
            </a:r>
            <a:r>
              <a:rPr lang="en-US" sz="2750">
                <a:latin typeface="Jost Light"/>
                <a:ea typeface="Jost Light"/>
                <a:cs typeface="Jost Light"/>
                <a:sym typeface="Jost Light"/>
              </a:rPr>
              <a:t>as facilitators of positive societal change.</a:t>
            </a:r>
            <a:endParaRPr lang="en-US" sz="2750">
              <a:latin typeface="Jost Light"/>
              <a:ea typeface="Jost Light"/>
              <a:cs typeface="Jost Ligh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227013" y="-1507432"/>
            <a:ext cx="22427358" cy="12783594"/>
          </a:xfrm>
          <a:custGeom>
            <a:avLst/>
            <a:gdLst/>
            <a:ahLst/>
            <a:cxnLst/>
            <a:rect l="l" t="t" r="r" b="b"/>
            <a:pathLst>
              <a:path w="22427358" h="12783594">
                <a:moveTo>
                  <a:pt x="0" y="0"/>
                </a:moveTo>
                <a:lnTo>
                  <a:pt x="22427357" y="0"/>
                </a:lnTo>
                <a:lnTo>
                  <a:pt x="22427357" y="12783594"/>
                </a:lnTo>
                <a:lnTo>
                  <a:pt x="0" y="1278359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sp>
        <p:nvSpPr>
          <p:cNvPr id="3" name="TextBox 3"/>
          <p:cNvSpPr txBox="1"/>
          <p:nvPr/>
        </p:nvSpPr>
        <p:spPr>
          <a:xfrm>
            <a:off x="679424" y="4794567"/>
            <a:ext cx="8509434" cy="955041"/>
          </a:xfrm>
          <a:prstGeom prst="rect">
            <a:avLst/>
          </a:prstGeom>
        </p:spPr>
        <p:txBody>
          <a:bodyPr lIns="0" tIns="0" rIns="0" bIns="0" rtlCol="0" anchor="t">
            <a:spAutoFit/>
          </a:bodyPr>
          <a:lstStyle/>
          <a:p>
            <a:pPr algn="just">
              <a:lnSpc>
                <a:spcPts val="6880"/>
              </a:lnSpc>
            </a:pPr>
            <a:r>
              <a:rPr lang="en-US" sz="8000" b="1">
                <a:solidFill>
                  <a:srgbClr val="FF2346"/>
                </a:solidFill>
                <a:latin typeface="Jost Medium"/>
                <a:ea typeface="Jost Medium"/>
                <a:cs typeface="Jost Medium"/>
                <a:sym typeface="Jost Medium"/>
              </a:rPr>
              <a:t>communicating</a:t>
            </a:r>
          </a:p>
        </p:txBody>
      </p:sp>
      <p:grpSp>
        <p:nvGrpSpPr>
          <p:cNvPr id="4" name="Group 4"/>
          <p:cNvGrpSpPr/>
          <p:nvPr/>
        </p:nvGrpSpPr>
        <p:grpSpPr>
          <a:xfrm>
            <a:off x="9712292" y="855646"/>
            <a:ext cx="8575708" cy="8575708"/>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GB"/>
            </a:p>
          </p:txBody>
        </p:sp>
        <p:sp>
          <p:nvSpPr>
            <p:cNvPr id="6" name="TextBox 6"/>
            <p:cNvSpPr txBox="1"/>
            <p:nvPr/>
          </p:nvSpPr>
          <p:spPr>
            <a:xfrm>
              <a:off x="76200" y="66675"/>
              <a:ext cx="660400" cy="669925"/>
            </a:xfrm>
            <a:prstGeom prst="rect">
              <a:avLst/>
            </a:prstGeom>
          </p:spPr>
          <p:txBody>
            <a:bodyPr lIns="50800" tIns="50800" rIns="50800" bIns="50800" rtlCol="0" anchor="ctr"/>
            <a:lstStyle/>
            <a:p>
              <a:pPr algn="ctr">
                <a:lnSpc>
                  <a:spcPts val="1620"/>
                </a:lnSpc>
              </a:pPr>
              <a:endParaRPr/>
            </a:p>
          </p:txBody>
        </p:sp>
      </p:grpSp>
      <p:sp>
        <p:nvSpPr>
          <p:cNvPr id="7" name="TextBox 7"/>
          <p:cNvSpPr txBox="1"/>
          <p:nvPr/>
        </p:nvSpPr>
        <p:spPr>
          <a:xfrm>
            <a:off x="10396094" y="4604702"/>
            <a:ext cx="6663953" cy="1144906"/>
          </a:xfrm>
          <a:prstGeom prst="rect">
            <a:avLst/>
          </a:prstGeom>
        </p:spPr>
        <p:txBody>
          <a:bodyPr lIns="0" tIns="0" rIns="0" bIns="0" rtlCol="0" anchor="t">
            <a:spAutoFit/>
          </a:bodyPr>
          <a:lstStyle/>
          <a:p>
            <a:pPr marL="0" lvl="0" indent="0" algn="l">
              <a:lnSpc>
                <a:spcPts val="4619"/>
              </a:lnSpc>
              <a:spcBef>
                <a:spcPct val="0"/>
              </a:spcBef>
            </a:pPr>
            <a:r>
              <a:rPr lang="en-US" sz="3299">
                <a:solidFill>
                  <a:srgbClr val="FF2346"/>
                </a:solidFill>
                <a:latin typeface="Jost"/>
                <a:ea typeface="Jost"/>
                <a:cs typeface="Jost"/>
                <a:sym typeface="Jost"/>
              </a:rPr>
              <a:t>T</a:t>
            </a:r>
            <a:r>
              <a:rPr lang="en-US" sz="3299" u="none" strike="noStrike">
                <a:solidFill>
                  <a:srgbClr val="FF2346"/>
                </a:solidFill>
                <a:latin typeface="Jost"/>
                <a:ea typeface="Jost"/>
                <a:cs typeface="Jost"/>
                <a:sym typeface="Jost"/>
              </a:rPr>
              <a:t>o </a:t>
            </a:r>
            <a:r>
              <a:rPr lang="en-US" sz="3299" b="1" i="1" u="none" strike="noStrike">
                <a:solidFill>
                  <a:srgbClr val="FF2346"/>
                </a:solidFill>
                <a:latin typeface="Jost Bold Italics"/>
                <a:ea typeface="Jost Bold Italics"/>
                <a:cs typeface="Jost Bold Italics"/>
                <a:sym typeface="Jost Bold Italics"/>
              </a:rPr>
              <a:t>increase EACA’s visibility</a:t>
            </a:r>
            <a:r>
              <a:rPr lang="en-US" sz="3299" u="none" strike="noStrike">
                <a:solidFill>
                  <a:srgbClr val="FF2346"/>
                </a:solidFill>
                <a:latin typeface="Jost"/>
                <a:ea typeface="Jost"/>
                <a:cs typeface="Jost"/>
                <a:sym typeface="Jost"/>
              </a:rPr>
              <a:t> within all key stakeholder groups.</a:t>
            </a:r>
          </a:p>
        </p:txBody>
      </p:sp>
      <p:sp>
        <p:nvSpPr>
          <p:cNvPr id="8" name="AutoShape 8"/>
          <p:cNvSpPr/>
          <p:nvPr/>
        </p:nvSpPr>
        <p:spPr>
          <a:xfrm>
            <a:off x="679424" y="5992178"/>
            <a:ext cx="8464576" cy="0"/>
          </a:xfrm>
          <a:prstGeom prst="line">
            <a:avLst/>
          </a:prstGeom>
          <a:ln w="38100" cap="flat">
            <a:solidFill>
              <a:srgbClr val="FF2346"/>
            </a:solidFill>
            <a:prstDash val="solid"/>
            <a:headEnd type="none" w="sm" len="sm"/>
            <a:tailEnd type="none" w="sm" len="sm"/>
          </a:ln>
        </p:spPr>
        <p:txBody>
          <a:bodyPr/>
          <a:lstStyle/>
          <a:p>
            <a:endParaRPr lang="en-GB"/>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144000" y="0"/>
            <a:ext cx="8397901" cy="10287000"/>
            <a:chOff x="0" y="0"/>
            <a:chExt cx="2211793" cy="2709333"/>
          </a:xfrm>
        </p:grpSpPr>
        <p:sp>
          <p:nvSpPr>
            <p:cNvPr id="3" name="Freeform 3"/>
            <p:cNvSpPr/>
            <p:nvPr/>
          </p:nvSpPr>
          <p:spPr>
            <a:xfrm>
              <a:off x="0" y="0"/>
              <a:ext cx="2211793" cy="2709333"/>
            </a:xfrm>
            <a:custGeom>
              <a:avLst/>
              <a:gdLst/>
              <a:ahLst/>
              <a:cxnLst/>
              <a:rect l="l" t="t" r="r" b="b"/>
              <a:pathLst>
                <a:path w="2211793" h="2709333">
                  <a:moveTo>
                    <a:pt x="0" y="0"/>
                  </a:moveTo>
                  <a:lnTo>
                    <a:pt x="2211793" y="0"/>
                  </a:lnTo>
                  <a:lnTo>
                    <a:pt x="2211793" y="2709333"/>
                  </a:lnTo>
                  <a:lnTo>
                    <a:pt x="0" y="2709333"/>
                  </a:lnTo>
                  <a:close/>
                </a:path>
              </a:pathLst>
            </a:custGeom>
            <a:solidFill>
              <a:srgbClr val="F2F3F7"/>
            </a:solidFill>
          </p:spPr>
          <p:txBody>
            <a:bodyPr/>
            <a:lstStyle/>
            <a:p>
              <a:endParaRPr lang="en-GB"/>
            </a:p>
          </p:txBody>
        </p:sp>
        <p:sp>
          <p:nvSpPr>
            <p:cNvPr id="4" name="TextBox 4"/>
            <p:cNvSpPr txBox="1"/>
            <p:nvPr/>
          </p:nvSpPr>
          <p:spPr>
            <a:xfrm>
              <a:off x="0" y="-9525"/>
              <a:ext cx="2211793" cy="2718858"/>
            </a:xfrm>
            <a:prstGeom prst="rect">
              <a:avLst/>
            </a:prstGeom>
          </p:spPr>
          <p:txBody>
            <a:bodyPr lIns="50800" tIns="50800" rIns="50800" bIns="50800" rtlCol="0" anchor="ctr"/>
            <a:lstStyle/>
            <a:p>
              <a:pPr algn="ctr">
                <a:lnSpc>
                  <a:spcPts val="1620"/>
                </a:lnSpc>
              </a:pPr>
              <a:endParaRPr/>
            </a:p>
          </p:txBody>
        </p:sp>
      </p:grpSp>
      <p:grpSp>
        <p:nvGrpSpPr>
          <p:cNvPr id="5" name="Group 5"/>
          <p:cNvGrpSpPr/>
          <p:nvPr/>
        </p:nvGrpSpPr>
        <p:grpSpPr>
          <a:xfrm rot="-10454">
            <a:off x="13558488" y="5536"/>
            <a:ext cx="3647318" cy="4418874"/>
            <a:chOff x="0" y="0"/>
            <a:chExt cx="4863091" cy="5891832"/>
          </a:xfrm>
        </p:grpSpPr>
        <p:pic>
          <p:nvPicPr>
            <p:cNvPr id="6" name="Picture 6"/>
            <p:cNvPicPr>
              <a:picLocks noChangeAspect="1"/>
            </p:cNvPicPr>
            <p:nvPr/>
          </p:nvPicPr>
          <p:blipFill>
            <a:blip r:embed="rId2"/>
            <a:srcRect l="548" r="16705"/>
            <a:stretch>
              <a:fillRect/>
            </a:stretch>
          </p:blipFill>
          <p:spPr>
            <a:xfrm>
              <a:off x="0" y="0"/>
              <a:ext cx="4863091" cy="5891832"/>
            </a:xfrm>
            <a:prstGeom prst="rect">
              <a:avLst/>
            </a:prstGeom>
          </p:spPr>
        </p:pic>
      </p:grpSp>
      <p:grpSp>
        <p:nvGrpSpPr>
          <p:cNvPr id="7" name="Group 7"/>
          <p:cNvGrpSpPr/>
          <p:nvPr/>
        </p:nvGrpSpPr>
        <p:grpSpPr>
          <a:xfrm rot="-10454">
            <a:off x="13562854" y="4435478"/>
            <a:ext cx="3647318" cy="5845989"/>
            <a:chOff x="0" y="0"/>
            <a:chExt cx="4863091" cy="7794652"/>
          </a:xfrm>
        </p:grpSpPr>
        <p:pic>
          <p:nvPicPr>
            <p:cNvPr id="8" name="Picture 8"/>
            <p:cNvPicPr>
              <a:picLocks noChangeAspect="1"/>
            </p:cNvPicPr>
            <p:nvPr/>
          </p:nvPicPr>
          <p:blipFill>
            <a:blip r:embed="rId3"/>
            <a:srcRect l="26603" r="26603"/>
            <a:stretch>
              <a:fillRect/>
            </a:stretch>
          </p:blipFill>
          <p:spPr>
            <a:xfrm>
              <a:off x="0" y="0"/>
              <a:ext cx="4863091" cy="7794652"/>
            </a:xfrm>
            <a:prstGeom prst="rect">
              <a:avLst/>
            </a:prstGeom>
          </p:spPr>
        </p:pic>
      </p:grpSp>
      <p:grpSp>
        <p:nvGrpSpPr>
          <p:cNvPr id="9" name="Group 9"/>
          <p:cNvGrpSpPr/>
          <p:nvPr/>
        </p:nvGrpSpPr>
        <p:grpSpPr>
          <a:xfrm rot="-10454">
            <a:off x="9518290" y="-399575"/>
            <a:ext cx="3728317" cy="6869416"/>
            <a:chOff x="0" y="0"/>
            <a:chExt cx="4971090" cy="9159221"/>
          </a:xfrm>
        </p:grpSpPr>
        <p:pic>
          <p:nvPicPr>
            <p:cNvPr id="10" name="Picture 10"/>
            <p:cNvPicPr>
              <a:picLocks noChangeAspect="1"/>
            </p:cNvPicPr>
            <p:nvPr/>
          </p:nvPicPr>
          <p:blipFill>
            <a:blip r:embed="rId4"/>
            <a:srcRect l="27071" r="36700"/>
            <a:stretch>
              <a:fillRect/>
            </a:stretch>
          </p:blipFill>
          <p:spPr>
            <a:xfrm>
              <a:off x="0" y="0"/>
              <a:ext cx="4971090" cy="9159221"/>
            </a:xfrm>
            <a:prstGeom prst="rect">
              <a:avLst/>
            </a:prstGeom>
          </p:spPr>
        </p:pic>
      </p:grpSp>
      <p:grpSp>
        <p:nvGrpSpPr>
          <p:cNvPr id="11" name="Group 11"/>
          <p:cNvGrpSpPr/>
          <p:nvPr/>
        </p:nvGrpSpPr>
        <p:grpSpPr>
          <a:xfrm rot="-10454">
            <a:off x="9525891" y="6308131"/>
            <a:ext cx="3728317" cy="3897744"/>
            <a:chOff x="0" y="0"/>
            <a:chExt cx="4971090" cy="5196992"/>
          </a:xfrm>
        </p:grpSpPr>
        <p:pic>
          <p:nvPicPr>
            <p:cNvPr id="12" name="Picture 12"/>
            <p:cNvPicPr>
              <a:picLocks noChangeAspect="1"/>
            </p:cNvPicPr>
            <p:nvPr/>
          </p:nvPicPr>
          <p:blipFill>
            <a:blip r:embed="rId5"/>
            <a:srcRect l="2173" r="2173"/>
            <a:stretch>
              <a:fillRect/>
            </a:stretch>
          </p:blipFill>
          <p:spPr>
            <a:xfrm>
              <a:off x="0" y="0"/>
              <a:ext cx="4971090" cy="5196992"/>
            </a:xfrm>
            <a:prstGeom prst="rect">
              <a:avLst/>
            </a:prstGeom>
          </p:spPr>
        </p:pic>
      </p:grpSp>
      <p:sp>
        <p:nvSpPr>
          <p:cNvPr id="13" name="TextBox 13"/>
          <p:cNvSpPr txBox="1"/>
          <p:nvPr/>
        </p:nvSpPr>
        <p:spPr>
          <a:xfrm>
            <a:off x="1028700" y="1668097"/>
            <a:ext cx="8183878" cy="1083945"/>
          </a:xfrm>
          <a:prstGeom prst="rect">
            <a:avLst/>
          </a:prstGeom>
        </p:spPr>
        <p:txBody>
          <a:bodyPr lIns="0" tIns="0" rIns="0" bIns="0" rtlCol="0" anchor="t">
            <a:spAutoFit/>
          </a:bodyPr>
          <a:lstStyle/>
          <a:p>
            <a:pPr algn="l">
              <a:lnSpc>
                <a:spcPts val="7740"/>
              </a:lnSpc>
            </a:pPr>
            <a:r>
              <a:rPr lang="en-US" sz="9000" b="1">
                <a:solidFill>
                  <a:srgbClr val="FF2346"/>
                </a:solidFill>
                <a:latin typeface="Jost Medium"/>
                <a:ea typeface="Jost Medium"/>
                <a:cs typeface="Jost Medium"/>
                <a:sym typeface="Jost Medium"/>
              </a:rPr>
              <a:t>communicating</a:t>
            </a:r>
          </a:p>
        </p:txBody>
      </p:sp>
      <p:sp>
        <p:nvSpPr>
          <p:cNvPr id="14" name="TextBox 14"/>
          <p:cNvSpPr txBox="1"/>
          <p:nvPr/>
        </p:nvSpPr>
        <p:spPr>
          <a:xfrm>
            <a:off x="1028700" y="3050256"/>
            <a:ext cx="7199149" cy="5357236"/>
          </a:xfrm>
          <a:prstGeom prst="rect">
            <a:avLst/>
          </a:prstGeom>
        </p:spPr>
        <p:txBody>
          <a:bodyPr lIns="0" tIns="0" rIns="0" bIns="0" rtlCol="0" anchor="t">
            <a:spAutoFit/>
          </a:bodyPr>
          <a:lstStyle/>
          <a:p>
            <a:pPr marL="506730" lvl="1" indent="-253365" algn="just">
              <a:lnSpc>
                <a:spcPts val="4199"/>
              </a:lnSpc>
              <a:buFont typeface="Arial"/>
              <a:buChar char="•"/>
            </a:pPr>
            <a:r>
              <a:rPr lang="en-US" sz="2750">
                <a:latin typeface="Jost Light"/>
                <a:ea typeface="Jost Light"/>
                <a:cs typeface="Jost Light"/>
                <a:sym typeface="Jost Light"/>
              </a:rPr>
              <a:t>Commissioning &amp; providing </a:t>
            </a:r>
            <a:r>
              <a:rPr lang="en-US" sz="2750" b="1">
                <a:latin typeface="Jost Bold"/>
                <a:ea typeface="Jost Bold"/>
                <a:cs typeface="Jost Bold"/>
                <a:sym typeface="Jost Bold"/>
              </a:rPr>
              <a:t>tailored Europe-wide research </a:t>
            </a:r>
            <a:r>
              <a:rPr lang="en-US" sz="2750">
                <a:latin typeface="Jost Light"/>
                <a:ea typeface="Jost Light"/>
                <a:cs typeface="Jost Light"/>
                <a:sym typeface="Jost Light"/>
              </a:rPr>
              <a:t>to inform our members.</a:t>
            </a:r>
            <a:endParaRPr lang="en-US" sz="2750">
              <a:latin typeface="Jost Light"/>
              <a:ea typeface="Jost Light"/>
              <a:cs typeface="Jost Light"/>
            </a:endParaRPr>
          </a:p>
          <a:p>
            <a:pPr marL="506730" lvl="1" indent="-253365" algn="just">
              <a:lnSpc>
                <a:spcPts val="4199"/>
              </a:lnSpc>
              <a:buFont typeface="Arial"/>
              <a:buChar char="•"/>
            </a:pPr>
            <a:r>
              <a:rPr lang="en-US" sz="2750">
                <a:latin typeface="Jost Light"/>
                <a:ea typeface="Jost Light"/>
                <a:cs typeface="Jost Light"/>
                <a:sym typeface="Jost Light"/>
              </a:rPr>
              <a:t>Establishing a </a:t>
            </a:r>
            <a:r>
              <a:rPr lang="en-US" sz="2750" b="1">
                <a:latin typeface="Jost Bold"/>
                <a:ea typeface="Jost Bold"/>
                <a:cs typeface="Jost Bold"/>
                <a:sym typeface="Jost Bold"/>
              </a:rPr>
              <a:t>strategic POV for the industry</a:t>
            </a:r>
            <a:r>
              <a:rPr lang="en-US" sz="2750">
                <a:latin typeface="Jost Light"/>
                <a:ea typeface="Jost Light"/>
                <a:cs typeface="Jost Light"/>
                <a:sym typeface="Jost Light"/>
              </a:rPr>
              <a:t> across common industry challenges.</a:t>
            </a:r>
            <a:endParaRPr lang="en-US" sz="2750">
              <a:latin typeface="Jost Light"/>
              <a:ea typeface="Jost Light"/>
              <a:cs typeface="Jost Light"/>
            </a:endParaRPr>
          </a:p>
          <a:p>
            <a:pPr marL="506730" lvl="1" indent="-253365" algn="just">
              <a:lnSpc>
                <a:spcPts val="4199"/>
              </a:lnSpc>
              <a:buFont typeface="Arial"/>
              <a:buChar char="•"/>
            </a:pPr>
            <a:r>
              <a:rPr lang="en-US" sz="2750">
                <a:latin typeface="Jost Light"/>
                <a:ea typeface="Jost Light"/>
                <a:cs typeface="Jost Light"/>
                <a:sym typeface="Jost Light"/>
              </a:rPr>
              <a:t>Setting </a:t>
            </a:r>
            <a:r>
              <a:rPr lang="en-US" sz="2750" b="1">
                <a:latin typeface="Jost Bold"/>
                <a:ea typeface="Jost Bold"/>
                <a:cs typeface="Jost Bold"/>
                <a:sym typeface="Jost Bold"/>
              </a:rPr>
              <a:t>standards for fairer pitching</a:t>
            </a:r>
            <a:r>
              <a:rPr lang="en-US" sz="2750">
                <a:latin typeface="Jost Light"/>
                <a:ea typeface="Jost Light"/>
                <a:cs typeface="Jost Light"/>
                <a:sym typeface="Jost Light"/>
              </a:rPr>
              <a:t> and business practices.</a:t>
            </a:r>
            <a:endParaRPr lang="en-US" sz="2750">
              <a:latin typeface="Jost Light"/>
              <a:ea typeface="Jost Light"/>
              <a:cs typeface="Jost Light"/>
            </a:endParaRPr>
          </a:p>
          <a:p>
            <a:pPr marL="506730" lvl="1" indent="-253365" algn="just">
              <a:lnSpc>
                <a:spcPts val="4199"/>
              </a:lnSpc>
              <a:buFont typeface="Arial"/>
              <a:buChar char="•"/>
            </a:pPr>
            <a:r>
              <a:rPr lang="en-US" sz="2750">
                <a:latin typeface="Jost Light"/>
                <a:ea typeface="Jost Light"/>
                <a:cs typeface="Jost Light"/>
                <a:sym typeface="Jost Light"/>
              </a:rPr>
              <a:t>Establishing a single-minded </a:t>
            </a:r>
            <a:r>
              <a:rPr lang="en-US" sz="2750" b="1">
                <a:latin typeface="Jost Bold"/>
                <a:ea typeface="Jost Bold"/>
                <a:cs typeface="Jost Bold"/>
                <a:sym typeface="Jost Bold"/>
              </a:rPr>
              <a:t>AI Think Tank</a:t>
            </a:r>
            <a:r>
              <a:rPr lang="en-US" sz="2750">
                <a:latin typeface="Jost Light"/>
                <a:ea typeface="Jost Light"/>
                <a:cs typeface="Jost Light"/>
                <a:sym typeface="Jost Light"/>
              </a:rPr>
              <a:t> specifically to help design the agency of the future.</a:t>
            </a:r>
            <a:endParaRPr lang="en-US" sz="2750">
              <a:latin typeface="Jost Light"/>
              <a:ea typeface="Jost Light"/>
              <a:cs typeface="Jost Ligh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2">
            <a:extLst>
              <a:ext uri="{FF2B5EF4-FFF2-40B4-BE49-F238E27FC236}">
                <a16:creationId xmlns:a16="http://schemas.microsoft.com/office/drawing/2014/main" id="{2094FA17-893F-2FF4-AE64-A1E65D9AA53D}"/>
              </a:ext>
            </a:extLst>
          </p:cNvPr>
          <p:cNvGrpSpPr/>
          <p:nvPr/>
        </p:nvGrpSpPr>
        <p:grpSpPr>
          <a:xfrm>
            <a:off x="1086137" y="-36165"/>
            <a:ext cx="6951358" cy="10323165"/>
            <a:chOff x="0" y="-9525"/>
            <a:chExt cx="2211793" cy="2718858"/>
          </a:xfrm>
        </p:grpSpPr>
        <p:sp>
          <p:nvSpPr>
            <p:cNvPr id="13" name="Freeform 3">
              <a:extLst>
                <a:ext uri="{FF2B5EF4-FFF2-40B4-BE49-F238E27FC236}">
                  <a16:creationId xmlns:a16="http://schemas.microsoft.com/office/drawing/2014/main" id="{A10C1302-1B3C-4EF5-3F95-BB87976A1230}"/>
                </a:ext>
              </a:extLst>
            </p:cNvPr>
            <p:cNvSpPr/>
            <p:nvPr/>
          </p:nvSpPr>
          <p:spPr>
            <a:xfrm>
              <a:off x="0" y="0"/>
              <a:ext cx="2211793" cy="2709333"/>
            </a:xfrm>
            <a:custGeom>
              <a:avLst/>
              <a:gdLst/>
              <a:ahLst/>
              <a:cxnLst/>
              <a:rect l="l" t="t" r="r" b="b"/>
              <a:pathLst>
                <a:path w="2211793" h="2709333">
                  <a:moveTo>
                    <a:pt x="0" y="0"/>
                  </a:moveTo>
                  <a:lnTo>
                    <a:pt x="2211793" y="0"/>
                  </a:lnTo>
                  <a:lnTo>
                    <a:pt x="2211793" y="2709333"/>
                  </a:lnTo>
                  <a:lnTo>
                    <a:pt x="0" y="2709333"/>
                  </a:lnTo>
                  <a:close/>
                </a:path>
              </a:pathLst>
            </a:custGeom>
            <a:solidFill>
              <a:srgbClr val="F2F3F7"/>
            </a:solidFill>
          </p:spPr>
          <p:txBody>
            <a:bodyPr/>
            <a:lstStyle/>
            <a:p>
              <a:endParaRPr lang="en-GB"/>
            </a:p>
          </p:txBody>
        </p:sp>
        <p:sp>
          <p:nvSpPr>
            <p:cNvPr id="14" name="TextBox 4">
              <a:extLst>
                <a:ext uri="{FF2B5EF4-FFF2-40B4-BE49-F238E27FC236}">
                  <a16:creationId xmlns:a16="http://schemas.microsoft.com/office/drawing/2014/main" id="{F54FE96D-F662-67D5-8A63-5F823E3E48E3}"/>
                </a:ext>
              </a:extLst>
            </p:cNvPr>
            <p:cNvSpPr txBox="1"/>
            <p:nvPr/>
          </p:nvSpPr>
          <p:spPr>
            <a:xfrm>
              <a:off x="0" y="-9525"/>
              <a:ext cx="2211793" cy="2718858"/>
            </a:xfrm>
            <a:prstGeom prst="rect">
              <a:avLst/>
            </a:prstGeom>
          </p:spPr>
          <p:txBody>
            <a:bodyPr lIns="50800" tIns="50800" rIns="50800" bIns="50800" rtlCol="0" anchor="ctr"/>
            <a:lstStyle/>
            <a:p>
              <a:pPr algn="ctr">
                <a:lnSpc>
                  <a:spcPts val="1620"/>
                </a:lnSpc>
              </a:pPr>
              <a:endParaRPr/>
            </a:p>
          </p:txBody>
        </p:sp>
      </p:grpSp>
      <p:grpSp>
        <p:nvGrpSpPr>
          <p:cNvPr id="2" name="Group 2"/>
          <p:cNvGrpSpPr/>
          <p:nvPr/>
        </p:nvGrpSpPr>
        <p:grpSpPr>
          <a:xfrm>
            <a:off x="10229313" y="4104020"/>
            <a:ext cx="7218930" cy="5179540"/>
            <a:chOff x="0" y="-66675"/>
            <a:chExt cx="11975560" cy="8592394"/>
          </a:xfrm>
        </p:grpSpPr>
        <p:sp>
          <p:nvSpPr>
            <p:cNvPr id="3" name="Freeform 3"/>
            <p:cNvSpPr/>
            <p:nvPr/>
          </p:nvSpPr>
          <p:spPr>
            <a:xfrm>
              <a:off x="0" y="0"/>
              <a:ext cx="11975560" cy="8525719"/>
            </a:xfrm>
            <a:custGeom>
              <a:avLst/>
              <a:gdLst/>
              <a:ahLst/>
              <a:cxnLst/>
              <a:rect l="l" t="t" r="r" b="b"/>
              <a:pathLst>
                <a:path w="11975560" h="8525719">
                  <a:moveTo>
                    <a:pt x="0" y="0"/>
                  </a:moveTo>
                  <a:lnTo>
                    <a:pt x="11975560" y="0"/>
                  </a:lnTo>
                  <a:lnTo>
                    <a:pt x="11975560" y="8525719"/>
                  </a:lnTo>
                  <a:lnTo>
                    <a:pt x="0" y="8525719"/>
                  </a:lnTo>
                  <a:close/>
                </a:path>
              </a:pathLst>
            </a:custGeom>
            <a:solidFill>
              <a:srgbClr val="000000">
                <a:alpha val="0"/>
              </a:srgbClr>
            </a:solidFill>
          </p:spPr>
          <p:txBody>
            <a:bodyPr/>
            <a:lstStyle/>
            <a:p>
              <a:endParaRPr lang="en-GB"/>
            </a:p>
          </p:txBody>
        </p:sp>
        <p:sp>
          <p:nvSpPr>
            <p:cNvPr id="4" name="TextBox 4"/>
            <p:cNvSpPr txBox="1"/>
            <p:nvPr/>
          </p:nvSpPr>
          <p:spPr>
            <a:xfrm>
              <a:off x="0" y="-66675"/>
              <a:ext cx="11975560" cy="8592394"/>
            </a:xfrm>
            <a:prstGeom prst="rect">
              <a:avLst/>
            </a:prstGeom>
          </p:spPr>
          <p:txBody>
            <a:bodyPr lIns="0" tIns="0" rIns="0" bIns="0" rtlCol="0" anchor="t"/>
            <a:lstStyle/>
            <a:p>
              <a:pPr marL="542925" lvl="1" indent="-271145" algn="just">
                <a:lnSpc>
                  <a:spcPts val="4320"/>
                </a:lnSpc>
                <a:buFont typeface="Arial"/>
                <a:buChar char="•"/>
              </a:pPr>
              <a:r>
                <a:rPr lang="en-US" sz="3000">
                  <a:latin typeface="Jost Light"/>
                  <a:ea typeface="Jost Light"/>
                  <a:cs typeface="Jost Light"/>
                  <a:sym typeface="Jost Light"/>
                </a:rPr>
                <a:t>Expert webinars and C-level workshops.</a:t>
              </a:r>
              <a:endParaRPr lang="en-US" sz="3000">
                <a:latin typeface="Jost Light"/>
                <a:ea typeface="Jost Light"/>
                <a:cs typeface="Jost Light"/>
              </a:endParaRPr>
            </a:p>
            <a:p>
              <a:pPr marL="542925" lvl="1" indent="-271145" algn="just">
                <a:lnSpc>
                  <a:spcPts val="4320"/>
                </a:lnSpc>
                <a:buFont typeface="Arial"/>
                <a:buChar char="•"/>
              </a:pPr>
              <a:r>
                <a:rPr lang="en-US" sz="3000" b="1">
                  <a:latin typeface="Jost Bold"/>
                  <a:ea typeface="Jost Bold"/>
                  <a:sym typeface="Jost Bold"/>
                </a:rPr>
                <a:t>Meetings with leading policymakers </a:t>
              </a:r>
              <a:r>
                <a:rPr lang="en-US" sz="3000">
                  <a:latin typeface="Jost Light"/>
                  <a:ea typeface="Jost Light"/>
                  <a:cs typeface="Jost Light"/>
                  <a:sym typeface="Jost Light"/>
                </a:rPr>
                <a:t>and regulatory bodies.</a:t>
              </a:r>
              <a:endParaRPr lang="en-US" sz="3000">
                <a:latin typeface="Jost Light"/>
                <a:ea typeface="Jost Light"/>
                <a:cs typeface="Jost Light"/>
              </a:endParaRPr>
            </a:p>
            <a:p>
              <a:pPr marL="542925" lvl="1" indent="-271145" algn="just">
                <a:lnSpc>
                  <a:spcPts val="4320"/>
                </a:lnSpc>
                <a:buFont typeface="Arial"/>
                <a:buChar char="•"/>
              </a:pPr>
              <a:r>
                <a:rPr lang="en-US" sz="3000">
                  <a:latin typeface="Jost Light"/>
                  <a:ea typeface="Jost Light"/>
                  <a:cs typeface="Jost Light"/>
                  <a:sym typeface="Jost Light"/>
                </a:rPr>
                <a:t>Behind-the-scenes</a:t>
              </a:r>
              <a:r>
                <a:rPr lang="en-US" sz="3000">
                  <a:latin typeface="Jost"/>
                  <a:ea typeface="Jost"/>
                  <a:cs typeface="Jost"/>
                  <a:sym typeface="Jost"/>
                </a:rPr>
                <a:t> </a:t>
              </a:r>
              <a:r>
                <a:rPr lang="en-US" sz="3000" b="1">
                  <a:latin typeface="Jost Bold"/>
                  <a:ea typeface="Jost Bold"/>
                  <a:cs typeface="Jost Bold"/>
                  <a:sym typeface="Jost Bold"/>
                </a:rPr>
                <a:t>access to tailored industry-wide research</a:t>
              </a:r>
              <a:r>
                <a:rPr lang="en-US" sz="3000">
                  <a:latin typeface="Jost"/>
                  <a:ea typeface="Jost"/>
                  <a:cs typeface="Jost"/>
                  <a:sym typeface="Jost"/>
                </a:rPr>
                <a:t>.</a:t>
              </a:r>
              <a:endParaRPr lang="en-US" sz="3000">
                <a:latin typeface="Jost"/>
                <a:ea typeface="Jost"/>
                <a:cs typeface="Jost"/>
              </a:endParaRPr>
            </a:p>
            <a:p>
              <a:pPr marL="542925" lvl="1" indent="-271145" algn="just">
                <a:lnSpc>
                  <a:spcPts val="4320"/>
                </a:lnSpc>
                <a:buFont typeface="Arial"/>
                <a:buChar char="•"/>
              </a:pPr>
              <a:r>
                <a:rPr lang="en-US" sz="3000">
                  <a:latin typeface="Jost Light"/>
                  <a:ea typeface="Jost Light"/>
                  <a:cs typeface="Jost Light"/>
                  <a:sym typeface="Jost Light"/>
                </a:rPr>
                <a:t>Access to</a:t>
              </a:r>
              <a:r>
                <a:rPr lang="en-US" sz="3000">
                  <a:latin typeface="Jost"/>
                  <a:ea typeface="Jost"/>
                  <a:cs typeface="Jost"/>
                  <a:sym typeface="Jost"/>
                </a:rPr>
                <a:t> </a:t>
              </a:r>
              <a:r>
                <a:rPr lang="en-US" sz="3000" b="1">
                  <a:latin typeface="Jost Bold"/>
                  <a:ea typeface="Jost Bold"/>
                  <a:cs typeface="Jost Bold"/>
                  <a:sym typeface="Jost Bold"/>
                </a:rPr>
                <a:t>industry training and education opportunities</a:t>
              </a:r>
              <a:r>
                <a:rPr lang="en-US" sz="3000">
                  <a:latin typeface="Jost"/>
                  <a:ea typeface="Jost"/>
                  <a:cs typeface="Jost"/>
                  <a:sym typeface="Jost"/>
                </a:rPr>
                <a:t>.</a:t>
              </a:r>
              <a:endParaRPr lang="en-US" sz="3000">
                <a:latin typeface="Jost"/>
                <a:ea typeface="Jost"/>
                <a:cs typeface="Jost"/>
              </a:endParaRPr>
            </a:p>
          </p:txBody>
        </p:sp>
      </p:grpSp>
      <p:sp>
        <p:nvSpPr>
          <p:cNvPr id="7" name="TextBox 7"/>
          <p:cNvSpPr txBox="1"/>
          <p:nvPr/>
        </p:nvSpPr>
        <p:spPr>
          <a:xfrm>
            <a:off x="9235438" y="599856"/>
            <a:ext cx="8212805" cy="3322320"/>
          </a:xfrm>
          <a:prstGeom prst="rect">
            <a:avLst/>
          </a:prstGeom>
        </p:spPr>
        <p:txBody>
          <a:bodyPr lIns="0" tIns="0" rIns="0" bIns="0" rtlCol="0" anchor="t">
            <a:spAutoFit/>
          </a:bodyPr>
          <a:lstStyle/>
          <a:p>
            <a:pPr algn="r">
              <a:lnSpc>
                <a:spcPts val="8640"/>
              </a:lnSpc>
            </a:pPr>
            <a:r>
              <a:rPr lang="en-US" sz="8000">
                <a:solidFill>
                  <a:srgbClr val="FF2346"/>
                </a:solidFill>
                <a:latin typeface="Jost Light"/>
                <a:ea typeface="Jost Light"/>
                <a:cs typeface="Jost Light"/>
                <a:sym typeface="Jost Light"/>
              </a:rPr>
              <a:t>Offering </a:t>
            </a:r>
          </a:p>
          <a:p>
            <a:pPr algn="r">
              <a:lnSpc>
                <a:spcPts val="8640"/>
              </a:lnSpc>
            </a:pPr>
            <a:r>
              <a:rPr lang="en-US" sz="8000" b="1" i="1">
                <a:solidFill>
                  <a:srgbClr val="FF2346"/>
                </a:solidFill>
                <a:latin typeface="Jost Bold Italics"/>
                <a:ea typeface="Jost Bold Italics"/>
                <a:cs typeface="Jost Bold Italics"/>
                <a:sym typeface="Jost Bold Italics"/>
              </a:rPr>
              <a:t>member-exclusive</a:t>
            </a:r>
            <a:r>
              <a:rPr lang="en-US" sz="8000" b="1">
                <a:solidFill>
                  <a:srgbClr val="FF2346"/>
                </a:solidFill>
                <a:latin typeface="Jost Bold"/>
                <a:ea typeface="Jost Bold"/>
                <a:cs typeface="Jost Bold"/>
                <a:sym typeface="Jost Bold"/>
              </a:rPr>
              <a:t> </a:t>
            </a:r>
            <a:r>
              <a:rPr lang="en-US" sz="8000">
                <a:solidFill>
                  <a:srgbClr val="FF2346"/>
                </a:solidFill>
                <a:latin typeface="Jost Light"/>
                <a:ea typeface="Jost Light"/>
                <a:cs typeface="Jost Light"/>
                <a:sym typeface="Jost Light"/>
              </a:rPr>
              <a:t>programmes</a:t>
            </a:r>
          </a:p>
        </p:txBody>
      </p:sp>
      <p:pic>
        <p:nvPicPr>
          <p:cNvPr id="9" name="Picture 8">
            <a:extLst>
              <a:ext uri="{FF2B5EF4-FFF2-40B4-BE49-F238E27FC236}">
                <a16:creationId xmlns:a16="http://schemas.microsoft.com/office/drawing/2014/main" id="{8C68EBDA-F776-32C6-0264-7E8C54B3171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49572" y="1513169"/>
            <a:ext cx="6993493" cy="3215004"/>
          </a:xfrm>
          <a:prstGeom prst="rect">
            <a:avLst/>
          </a:prstGeom>
        </p:spPr>
      </p:pic>
      <p:pic>
        <p:nvPicPr>
          <p:cNvPr id="11" name="Picture 10" descr="A red and black poster with a robot&#10;&#10;AI-generated content may be incorrect.">
            <a:extLst>
              <a:ext uri="{FF2B5EF4-FFF2-40B4-BE49-F238E27FC236}">
                <a16:creationId xmlns:a16="http://schemas.microsoft.com/office/drawing/2014/main" id="{DEF330DB-1C6B-15EC-5004-C984B5C776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1707" y="5143500"/>
            <a:ext cx="6945787" cy="3630331"/>
          </a:xfrm>
          <a:prstGeom prst="rect">
            <a:avLst/>
          </a:prstGeom>
        </p:spPr>
      </p:pic>
      <p:sp>
        <p:nvSpPr>
          <p:cNvPr id="6" name="Freeform 6"/>
          <p:cNvSpPr/>
          <p:nvPr/>
        </p:nvSpPr>
        <p:spPr>
          <a:xfrm>
            <a:off x="6987343" y="7318552"/>
            <a:ext cx="2100302" cy="2100302"/>
          </a:xfrm>
          <a:custGeom>
            <a:avLst/>
            <a:gdLst/>
            <a:ahLst/>
            <a:cxnLst/>
            <a:rect l="l" t="t" r="r" b="b"/>
            <a:pathLst>
              <a:path w="3076777" h="3076777">
                <a:moveTo>
                  <a:pt x="0" y="0"/>
                </a:moveTo>
                <a:lnTo>
                  <a:pt x="3076777" y="0"/>
                </a:lnTo>
                <a:lnTo>
                  <a:pt x="3076777" y="3076777"/>
                </a:lnTo>
                <a:lnTo>
                  <a:pt x="0" y="3076777"/>
                </a:lnTo>
                <a:lnTo>
                  <a:pt x="0" y="0"/>
                </a:lnTo>
                <a:close/>
              </a:path>
            </a:pathLst>
          </a:custGeom>
          <a:blipFill>
            <a:blip r:embed="rId5"/>
            <a:stretch>
              <a:fillRect l="-133815" t="-53466" r="-133493" b="-53144"/>
            </a:stretch>
          </a:blipFill>
        </p:spPr>
        <p:txBody>
          <a:bodyPr/>
          <a:lstStyle/>
          <a:p>
            <a:endParaRPr lang="en-GB"/>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104900"/>
            <a:ext cx="8115300" cy="2472690"/>
          </a:xfrm>
          <a:prstGeom prst="rect">
            <a:avLst/>
          </a:prstGeom>
        </p:spPr>
        <p:txBody>
          <a:bodyPr lIns="0" tIns="0" rIns="0" bIns="0" rtlCol="0" anchor="t">
            <a:spAutoFit/>
          </a:bodyPr>
          <a:lstStyle/>
          <a:p>
            <a:pPr algn="l">
              <a:lnSpc>
                <a:spcPts val="6480"/>
              </a:lnSpc>
            </a:pPr>
            <a:r>
              <a:rPr lang="en-US" sz="6000">
                <a:solidFill>
                  <a:srgbClr val="000000"/>
                </a:solidFill>
                <a:latin typeface="Jost Light"/>
                <a:ea typeface="Jost Light"/>
                <a:cs typeface="Jost Light"/>
                <a:sym typeface="Jost Light"/>
              </a:rPr>
              <a:t>Celebrating your </a:t>
            </a:r>
            <a:r>
              <a:rPr lang="en-US" sz="6000" b="1" i="1">
                <a:solidFill>
                  <a:srgbClr val="000000"/>
                </a:solidFill>
                <a:latin typeface="Jost Medium Italics"/>
                <a:ea typeface="Jost Medium Italics"/>
                <a:cs typeface="Jost Medium Italics"/>
                <a:sym typeface="Jost Medium Italics"/>
              </a:rPr>
              <a:t>success </a:t>
            </a:r>
          </a:p>
          <a:p>
            <a:pPr algn="l">
              <a:lnSpc>
                <a:spcPts val="6480"/>
              </a:lnSpc>
            </a:pPr>
            <a:r>
              <a:rPr lang="en-US" sz="6000">
                <a:solidFill>
                  <a:srgbClr val="000000"/>
                </a:solidFill>
                <a:latin typeface="Jost Light"/>
                <a:ea typeface="Jost Light"/>
                <a:cs typeface="Jost Light"/>
                <a:sym typeface="Jost Light"/>
              </a:rPr>
              <a:t>across Europe: </a:t>
            </a:r>
          </a:p>
          <a:p>
            <a:pPr algn="l">
              <a:lnSpc>
                <a:spcPts val="6480"/>
              </a:lnSpc>
            </a:pPr>
            <a:r>
              <a:rPr lang="en-US" sz="6000" b="1">
                <a:solidFill>
                  <a:srgbClr val="DE9415"/>
                </a:solidFill>
                <a:latin typeface="Jost Bold"/>
                <a:ea typeface="Jost Bold"/>
                <a:cs typeface="Jost Bold"/>
                <a:sym typeface="Jost Bold"/>
              </a:rPr>
              <a:t>Effie Awards Europe</a:t>
            </a:r>
          </a:p>
        </p:txBody>
      </p:sp>
      <p:grpSp>
        <p:nvGrpSpPr>
          <p:cNvPr id="3" name="Group 3"/>
          <p:cNvGrpSpPr/>
          <p:nvPr/>
        </p:nvGrpSpPr>
        <p:grpSpPr>
          <a:xfrm>
            <a:off x="1028700" y="3905917"/>
            <a:ext cx="7831604" cy="6381083"/>
            <a:chOff x="0" y="0"/>
            <a:chExt cx="10738346" cy="8749456"/>
          </a:xfrm>
        </p:grpSpPr>
        <p:sp>
          <p:nvSpPr>
            <p:cNvPr id="4" name="Freeform 4"/>
            <p:cNvSpPr/>
            <p:nvPr/>
          </p:nvSpPr>
          <p:spPr>
            <a:xfrm>
              <a:off x="0" y="0"/>
              <a:ext cx="10738346" cy="8749456"/>
            </a:xfrm>
            <a:custGeom>
              <a:avLst/>
              <a:gdLst/>
              <a:ahLst/>
              <a:cxnLst/>
              <a:rect l="l" t="t" r="r" b="b"/>
              <a:pathLst>
                <a:path w="10738346" h="8749456">
                  <a:moveTo>
                    <a:pt x="0" y="0"/>
                  </a:moveTo>
                  <a:lnTo>
                    <a:pt x="10738346" y="0"/>
                  </a:lnTo>
                  <a:lnTo>
                    <a:pt x="10738346" y="8749456"/>
                  </a:lnTo>
                  <a:lnTo>
                    <a:pt x="0" y="8749456"/>
                  </a:lnTo>
                  <a:close/>
                </a:path>
              </a:pathLst>
            </a:custGeom>
            <a:solidFill>
              <a:srgbClr val="000000">
                <a:alpha val="0"/>
              </a:srgbClr>
            </a:solidFill>
          </p:spPr>
          <p:txBody>
            <a:bodyPr/>
            <a:lstStyle/>
            <a:p>
              <a:endParaRPr lang="en-GB"/>
            </a:p>
          </p:txBody>
        </p:sp>
        <p:sp>
          <p:nvSpPr>
            <p:cNvPr id="5" name="TextBox 5"/>
            <p:cNvSpPr txBox="1"/>
            <p:nvPr/>
          </p:nvSpPr>
          <p:spPr>
            <a:xfrm>
              <a:off x="0" y="-76200"/>
              <a:ext cx="10738346" cy="8825656"/>
            </a:xfrm>
            <a:prstGeom prst="rect">
              <a:avLst/>
            </a:prstGeom>
          </p:spPr>
          <p:txBody>
            <a:bodyPr lIns="0" tIns="0" rIns="0" bIns="0" rtlCol="0" anchor="t"/>
            <a:lstStyle/>
            <a:p>
              <a:pPr algn="just">
                <a:lnSpc>
                  <a:spcPts val="4199"/>
                </a:lnSpc>
              </a:pPr>
              <a:r>
                <a:rPr lang="en-US" sz="2750" b="1">
                  <a:solidFill>
                    <a:srgbClr val="DE9415"/>
                  </a:solidFill>
                  <a:latin typeface="Jost Bold"/>
                  <a:ea typeface="Jost Bold"/>
                  <a:cs typeface="Jost Bold"/>
                  <a:sym typeface="Jost Bold"/>
                </a:rPr>
                <a:t>As an EACA member, you have access to:</a:t>
              </a:r>
            </a:p>
            <a:p>
              <a:pPr algn="just">
                <a:lnSpc>
                  <a:spcPts val="4199"/>
                </a:lnSpc>
              </a:pPr>
              <a:endParaRPr lang="en-US" sz="2799" b="1">
                <a:solidFill>
                  <a:srgbClr val="DE9415"/>
                </a:solidFill>
                <a:latin typeface="Jost Bold"/>
                <a:ea typeface="Jost Bold"/>
                <a:cs typeface="Jost Bold"/>
                <a:sym typeface="Jost Bold"/>
              </a:endParaRPr>
            </a:p>
            <a:p>
              <a:pPr marL="506730" lvl="1" indent="-253365" algn="just">
                <a:lnSpc>
                  <a:spcPts val="4199"/>
                </a:lnSpc>
                <a:buFont typeface="Arial"/>
                <a:buChar char="•"/>
              </a:pPr>
              <a:r>
                <a:rPr lang="en-US" sz="2750" b="1">
                  <a:solidFill>
                    <a:srgbClr val="000000"/>
                  </a:solidFill>
                  <a:latin typeface="Jost Bold"/>
                  <a:ea typeface="Jost Bold"/>
                  <a:cs typeface="Jost Bold"/>
                  <a:sym typeface="Jost Bold"/>
                </a:rPr>
                <a:t>Exclusive entry discounts</a:t>
              </a:r>
              <a:r>
                <a:rPr lang="en-US" sz="2750">
                  <a:solidFill>
                    <a:srgbClr val="000000"/>
                  </a:solidFill>
                  <a:latin typeface="Jost Light"/>
                  <a:ea typeface="Jost Light"/>
                  <a:cs typeface="Jost Light"/>
                  <a:sym typeface="Jost Light"/>
                </a:rPr>
                <a:t> to Europe’s leading awards for creativity and effectiveness, the</a:t>
              </a:r>
              <a:r>
                <a:rPr lang="en-US" sz="2750">
                  <a:latin typeface="Jost"/>
                  <a:ea typeface="Jost"/>
                  <a:cs typeface="Jost"/>
                  <a:sym typeface="Jost"/>
                </a:rPr>
                <a:t> </a:t>
              </a:r>
              <a:r>
                <a:rPr lang="en-US" sz="2750" b="1">
                  <a:latin typeface="Jost Bold"/>
                  <a:ea typeface="Jost Bold"/>
                  <a:cs typeface="Jost Bold"/>
                  <a:sym typeface="Jost Bold"/>
                </a:rPr>
                <a:t>Effie Awards Europe</a:t>
              </a:r>
              <a:r>
                <a:rPr lang="en-US" sz="2750">
                  <a:latin typeface="Jost Light"/>
                  <a:ea typeface="Jost Light"/>
                  <a:cs typeface="Jost Light"/>
                  <a:sym typeface="Jost Light"/>
                </a:rPr>
                <a:t> that EACA runs &amp; leads.</a:t>
              </a:r>
              <a:endParaRPr lang="en-US" sz="2750">
                <a:latin typeface="Jost Light"/>
                <a:ea typeface="Jost Light"/>
                <a:cs typeface="Jost Light"/>
              </a:endParaRPr>
            </a:p>
            <a:p>
              <a:pPr marL="506730" lvl="1" indent="-253365" algn="just">
                <a:lnSpc>
                  <a:spcPts val="4199"/>
                </a:lnSpc>
                <a:buFont typeface="Arial"/>
                <a:buChar char="•"/>
              </a:pPr>
              <a:r>
                <a:rPr lang="en-US" sz="2750" b="1">
                  <a:solidFill>
                    <a:srgbClr val="000000"/>
                  </a:solidFill>
                  <a:latin typeface="Jost Bold"/>
                  <a:ea typeface="Jost Bold"/>
                  <a:cs typeface="Jost Bold"/>
                  <a:sym typeface="Jost Bold"/>
                </a:rPr>
                <a:t>Inspiration</a:t>
              </a:r>
              <a:r>
                <a:rPr lang="en-US" sz="2750">
                  <a:solidFill>
                    <a:srgbClr val="000000"/>
                  </a:solidFill>
                  <a:latin typeface="Jost"/>
                  <a:ea typeface="Jost"/>
                  <a:cs typeface="Jost"/>
                  <a:sym typeface="Jost"/>
                </a:rPr>
                <a:t> </a:t>
              </a:r>
              <a:r>
                <a:rPr lang="en-US" sz="2750">
                  <a:solidFill>
                    <a:srgbClr val="000000"/>
                  </a:solidFill>
                  <a:latin typeface="Jost Light"/>
                  <a:ea typeface="Jost Light"/>
                  <a:cs typeface="Jost Light"/>
                  <a:sym typeface="Jost Light"/>
                </a:rPr>
                <a:t>from top-performing, award-winning campaigns.</a:t>
              </a:r>
              <a:endParaRPr lang="en-US" sz="2750">
                <a:solidFill>
                  <a:srgbClr val="000000"/>
                </a:solidFill>
                <a:latin typeface="Jost Light"/>
                <a:ea typeface="Jost Light"/>
                <a:cs typeface="Jost Light"/>
              </a:endParaRPr>
            </a:p>
            <a:p>
              <a:pPr marL="506730" lvl="1" indent="-253365" algn="just">
                <a:lnSpc>
                  <a:spcPts val="4199"/>
                </a:lnSpc>
                <a:buFont typeface="Arial"/>
                <a:buChar char="•"/>
              </a:pPr>
              <a:r>
                <a:rPr lang="en-US" sz="2750" b="1">
                  <a:solidFill>
                    <a:srgbClr val="000000"/>
                  </a:solidFill>
                  <a:latin typeface="Jost Bold"/>
                  <a:ea typeface="Jost Bold"/>
                  <a:cs typeface="Jost Bold"/>
                  <a:sym typeface="Jost Bold"/>
                </a:rPr>
                <a:t>High-level networking</a:t>
              </a:r>
              <a:r>
                <a:rPr lang="en-US" sz="2750">
                  <a:solidFill>
                    <a:srgbClr val="000000"/>
                  </a:solidFill>
                  <a:latin typeface="Jost"/>
                  <a:ea typeface="Jost"/>
                  <a:cs typeface="Jost"/>
                  <a:sym typeface="Jost"/>
                </a:rPr>
                <a:t> </a:t>
              </a:r>
              <a:r>
                <a:rPr lang="en-US" sz="2750">
                  <a:solidFill>
                    <a:srgbClr val="000000"/>
                  </a:solidFill>
                  <a:latin typeface="Jost Light"/>
                  <a:ea typeface="Jost Light"/>
                  <a:cs typeface="Jost Light"/>
                  <a:sym typeface="Jost Light"/>
                </a:rPr>
                <a:t>with creative and strategic industry leaders.</a:t>
              </a:r>
              <a:endParaRPr lang="en-US" sz="2750">
                <a:solidFill>
                  <a:srgbClr val="000000"/>
                </a:solidFill>
                <a:latin typeface="Jost Light"/>
                <a:ea typeface="Jost Light"/>
                <a:cs typeface="Jost Light"/>
              </a:endParaRPr>
            </a:p>
            <a:p>
              <a:pPr marL="506730" lvl="1" indent="-253365" algn="just">
                <a:lnSpc>
                  <a:spcPts val="4199"/>
                </a:lnSpc>
                <a:buFont typeface="Arial"/>
                <a:buChar char="•"/>
              </a:pPr>
              <a:r>
                <a:rPr lang="en-US" sz="2750" b="1">
                  <a:solidFill>
                    <a:srgbClr val="000000"/>
                  </a:solidFill>
                  <a:latin typeface="Jost Bold"/>
                  <a:ea typeface="Jost Bold"/>
                  <a:cs typeface="Jost Bold"/>
                  <a:sym typeface="Jost Bold"/>
                </a:rPr>
                <a:t>The Effectiveness Conference</a:t>
              </a:r>
              <a:r>
                <a:rPr lang="en-US" sz="2750">
                  <a:solidFill>
                    <a:srgbClr val="000000"/>
                  </a:solidFill>
                  <a:latin typeface="Jost"/>
                  <a:ea typeface="Jost"/>
                  <a:cs typeface="Jost"/>
                  <a:sym typeface="Jost"/>
                </a:rPr>
                <a:t> </a:t>
              </a:r>
              <a:r>
                <a:rPr lang="en-US" sz="2750">
                  <a:solidFill>
                    <a:srgbClr val="000000"/>
                  </a:solidFill>
                  <a:latin typeface="Jost Light"/>
                  <a:ea typeface="Jost Light"/>
                  <a:cs typeface="Jost Light"/>
                  <a:sym typeface="Jost Light"/>
                </a:rPr>
                <a:t>with cutting-edge and influential high-level speakers.</a:t>
              </a:r>
              <a:endParaRPr lang="en-US" sz="2750">
                <a:solidFill>
                  <a:srgbClr val="000000"/>
                </a:solidFill>
                <a:latin typeface="Jost Light"/>
                <a:ea typeface="Jost Light"/>
                <a:cs typeface="Jost Light"/>
              </a:endParaRPr>
            </a:p>
          </p:txBody>
        </p:sp>
      </p:grpSp>
      <p:grpSp>
        <p:nvGrpSpPr>
          <p:cNvPr id="6" name="Group 6"/>
          <p:cNvGrpSpPr/>
          <p:nvPr/>
        </p:nvGrpSpPr>
        <p:grpSpPr>
          <a:xfrm>
            <a:off x="9525586" y="0"/>
            <a:ext cx="8397901" cy="10287000"/>
            <a:chOff x="0" y="0"/>
            <a:chExt cx="2211793" cy="2709333"/>
          </a:xfrm>
        </p:grpSpPr>
        <p:sp>
          <p:nvSpPr>
            <p:cNvPr id="7" name="Freeform 7"/>
            <p:cNvSpPr/>
            <p:nvPr/>
          </p:nvSpPr>
          <p:spPr>
            <a:xfrm>
              <a:off x="0" y="0"/>
              <a:ext cx="2211793" cy="2709333"/>
            </a:xfrm>
            <a:custGeom>
              <a:avLst/>
              <a:gdLst/>
              <a:ahLst/>
              <a:cxnLst/>
              <a:rect l="l" t="t" r="r" b="b"/>
              <a:pathLst>
                <a:path w="2211793" h="2709333">
                  <a:moveTo>
                    <a:pt x="0" y="0"/>
                  </a:moveTo>
                  <a:lnTo>
                    <a:pt x="2211793" y="0"/>
                  </a:lnTo>
                  <a:lnTo>
                    <a:pt x="2211793" y="2709333"/>
                  </a:lnTo>
                  <a:lnTo>
                    <a:pt x="0" y="2709333"/>
                  </a:lnTo>
                  <a:close/>
                </a:path>
              </a:pathLst>
            </a:custGeom>
            <a:solidFill>
              <a:srgbClr val="F2F3F7"/>
            </a:solidFill>
          </p:spPr>
          <p:txBody>
            <a:bodyPr/>
            <a:lstStyle/>
            <a:p>
              <a:endParaRPr lang="en-GB"/>
            </a:p>
          </p:txBody>
        </p:sp>
        <p:sp>
          <p:nvSpPr>
            <p:cNvPr id="8" name="TextBox 8"/>
            <p:cNvSpPr txBox="1"/>
            <p:nvPr/>
          </p:nvSpPr>
          <p:spPr>
            <a:xfrm>
              <a:off x="0" y="-9525"/>
              <a:ext cx="2211793" cy="2718858"/>
            </a:xfrm>
            <a:prstGeom prst="rect">
              <a:avLst/>
            </a:prstGeom>
          </p:spPr>
          <p:txBody>
            <a:bodyPr lIns="50800" tIns="50800" rIns="50800" bIns="50800" rtlCol="0" anchor="ctr"/>
            <a:lstStyle/>
            <a:p>
              <a:pPr algn="ctr">
                <a:lnSpc>
                  <a:spcPts val="1620"/>
                </a:lnSpc>
              </a:pPr>
              <a:endParaRPr/>
            </a:p>
          </p:txBody>
        </p:sp>
      </p:grpSp>
      <p:grpSp>
        <p:nvGrpSpPr>
          <p:cNvPr id="9" name="Group 9"/>
          <p:cNvGrpSpPr/>
          <p:nvPr/>
        </p:nvGrpSpPr>
        <p:grpSpPr>
          <a:xfrm rot="-10454">
            <a:off x="13982967" y="3228408"/>
            <a:ext cx="3647318" cy="6977597"/>
            <a:chOff x="0" y="0"/>
            <a:chExt cx="4863091" cy="9303463"/>
          </a:xfrm>
        </p:grpSpPr>
        <p:pic>
          <p:nvPicPr>
            <p:cNvPr id="10" name="Picture 10"/>
            <p:cNvPicPr>
              <a:picLocks noChangeAspect="1"/>
            </p:cNvPicPr>
            <p:nvPr/>
          </p:nvPicPr>
          <p:blipFill>
            <a:blip r:embed="rId2"/>
            <a:srcRect l="10796" r="10796"/>
            <a:stretch>
              <a:fillRect/>
            </a:stretch>
          </p:blipFill>
          <p:spPr>
            <a:xfrm>
              <a:off x="0" y="0"/>
              <a:ext cx="4863091" cy="9303463"/>
            </a:xfrm>
            <a:prstGeom prst="rect">
              <a:avLst/>
            </a:prstGeom>
          </p:spPr>
        </p:pic>
      </p:grpSp>
      <p:grpSp>
        <p:nvGrpSpPr>
          <p:cNvPr id="11" name="Group 11"/>
          <p:cNvGrpSpPr/>
          <p:nvPr/>
        </p:nvGrpSpPr>
        <p:grpSpPr>
          <a:xfrm rot="-10454">
            <a:off x="9899876" y="-399575"/>
            <a:ext cx="3728317" cy="6869416"/>
            <a:chOff x="0" y="0"/>
            <a:chExt cx="4971090" cy="9159221"/>
          </a:xfrm>
        </p:grpSpPr>
        <p:pic>
          <p:nvPicPr>
            <p:cNvPr id="12" name="Picture 12"/>
            <p:cNvPicPr>
              <a:picLocks noChangeAspect="1"/>
            </p:cNvPicPr>
            <p:nvPr/>
          </p:nvPicPr>
          <p:blipFill>
            <a:blip r:embed="rId3"/>
            <a:srcRect l="36000" r="31355"/>
            <a:stretch>
              <a:fillRect/>
            </a:stretch>
          </p:blipFill>
          <p:spPr>
            <a:xfrm>
              <a:off x="0" y="0"/>
              <a:ext cx="4971090" cy="9159221"/>
            </a:xfrm>
            <a:prstGeom prst="rect">
              <a:avLst/>
            </a:prstGeom>
          </p:spPr>
        </p:pic>
      </p:grpSp>
      <p:grpSp>
        <p:nvGrpSpPr>
          <p:cNvPr id="13" name="Group 13"/>
          <p:cNvGrpSpPr/>
          <p:nvPr/>
        </p:nvGrpSpPr>
        <p:grpSpPr>
          <a:xfrm rot="-10454">
            <a:off x="9907477" y="6308131"/>
            <a:ext cx="3728317" cy="3897744"/>
            <a:chOff x="0" y="0"/>
            <a:chExt cx="4971090" cy="5196992"/>
          </a:xfrm>
        </p:grpSpPr>
        <p:pic>
          <p:nvPicPr>
            <p:cNvPr id="14" name="Picture 14"/>
            <p:cNvPicPr>
              <a:picLocks noChangeAspect="1"/>
            </p:cNvPicPr>
            <p:nvPr/>
          </p:nvPicPr>
          <p:blipFill>
            <a:blip r:embed="rId4"/>
            <a:srcRect l="2173" r="2173"/>
            <a:stretch>
              <a:fillRect/>
            </a:stretch>
          </p:blipFill>
          <p:spPr>
            <a:xfrm>
              <a:off x="0" y="0"/>
              <a:ext cx="4971090" cy="5196992"/>
            </a:xfrm>
            <a:prstGeom prst="rect">
              <a:avLst/>
            </a:prstGeom>
          </p:spPr>
        </p:pic>
      </p:grpSp>
      <p:grpSp>
        <p:nvGrpSpPr>
          <p:cNvPr id="15" name="Group 15"/>
          <p:cNvGrpSpPr/>
          <p:nvPr/>
        </p:nvGrpSpPr>
        <p:grpSpPr>
          <a:xfrm rot="-10454">
            <a:off x="13940074" y="5536"/>
            <a:ext cx="3647318" cy="4418874"/>
            <a:chOff x="0" y="0"/>
            <a:chExt cx="4863091" cy="5891832"/>
          </a:xfrm>
        </p:grpSpPr>
        <p:pic>
          <p:nvPicPr>
            <p:cNvPr id="16" name="Picture 16"/>
            <p:cNvPicPr>
              <a:picLocks noChangeAspect="1"/>
            </p:cNvPicPr>
            <p:nvPr/>
          </p:nvPicPr>
          <p:blipFill>
            <a:blip r:embed="rId5"/>
            <a:srcRect r="43666"/>
            <a:stretch>
              <a:fillRect/>
            </a:stretch>
          </p:blipFill>
          <p:spPr>
            <a:xfrm>
              <a:off x="0" y="0"/>
              <a:ext cx="4863091" cy="5891832"/>
            </a:xfrm>
            <a:prstGeom prst="rect">
              <a:avLst/>
            </a:prstGeom>
          </p:spPr>
        </p:pic>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3256973"/>
            <a:ext cx="7201681" cy="5000029"/>
            <a:chOff x="0" y="0"/>
            <a:chExt cx="10738346" cy="7455488"/>
          </a:xfrm>
        </p:grpSpPr>
        <p:sp>
          <p:nvSpPr>
            <p:cNvPr id="3" name="Freeform 3"/>
            <p:cNvSpPr/>
            <p:nvPr/>
          </p:nvSpPr>
          <p:spPr>
            <a:xfrm>
              <a:off x="0" y="0"/>
              <a:ext cx="10738346" cy="7455488"/>
            </a:xfrm>
            <a:custGeom>
              <a:avLst/>
              <a:gdLst/>
              <a:ahLst/>
              <a:cxnLst/>
              <a:rect l="l" t="t" r="r" b="b"/>
              <a:pathLst>
                <a:path w="10738346" h="7455488">
                  <a:moveTo>
                    <a:pt x="0" y="0"/>
                  </a:moveTo>
                  <a:lnTo>
                    <a:pt x="10738346" y="0"/>
                  </a:lnTo>
                  <a:lnTo>
                    <a:pt x="10738346" y="7455488"/>
                  </a:lnTo>
                  <a:lnTo>
                    <a:pt x="0" y="7455488"/>
                  </a:lnTo>
                  <a:close/>
                </a:path>
              </a:pathLst>
            </a:custGeom>
            <a:solidFill>
              <a:srgbClr val="000000">
                <a:alpha val="0"/>
              </a:srgbClr>
            </a:solidFill>
          </p:spPr>
          <p:txBody>
            <a:bodyPr/>
            <a:lstStyle/>
            <a:p>
              <a:endParaRPr lang="en-GB"/>
            </a:p>
          </p:txBody>
        </p:sp>
        <p:sp>
          <p:nvSpPr>
            <p:cNvPr id="4" name="TextBox 4"/>
            <p:cNvSpPr txBox="1"/>
            <p:nvPr/>
          </p:nvSpPr>
          <p:spPr>
            <a:xfrm>
              <a:off x="0" y="-76200"/>
              <a:ext cx="10738346" cy="7531688"/>
            </a:xfrm>
            <a:prstGeom prst="rect">
              <a:avLst/>
            </a:prstGeom>
          </p:spPr>
          <p:txBody>
            <a:bodyPr lIns="0" tIns="0" rIns="0" bIns="0" rtlCol="0" anchor="t"/>
            <a:lstStyle/>
            <a:p>
              <a:pPr marL="603885" lvl="1" indent="-302260" algn="just">
                <a:lnSpc>
                  <a:spcPts val="4199"/>
                </a:lnSpc>
                <a:buFont typeface="Arial"/>
                <a:buChar char="•"/>
              </a:pPr>
              <a:r>
                <a:rPr lang="en-US" sz="2750">
                  <a:latin typeface="Jost"/>
                  <a:ea typeface="Jost"/>
                  <a:cs typeface="Jost"/>
                  <a:sym typeface="Jost"/>
                </a:rPr>
                <a:t>Enhancing value through </a:t>
              </a:r>
              <a:r>
                <a:rPr lang="en-US" sz="2750" b="1">
                  <a:latin typeface="Jost Bold"/>
                  <a:ea typeface="Jost Bold"/>
                  <a:cs typeface="Jost Bold"/>
                  <a:sym typeface="Jost Bold"/>
                </a:rPr>
                <a:t>continuous engagement with strategic and global industry partners</a:t>
              </a:r>
              <a:r>
                <a:rPr lang="en-US" sz="2750">
                  <a:latin typeface="Jost"/>
                  <a:ea typeface="Jost"/>
                  <a:cs typeface="Jost"/>
                  <a:sym typeface="Jost"/>
                </a:rPr>
                <a:t> – WFA, EASA, IAB, </a:t>
              </a:r>
              <a:r>
                <a:rPr lang="en-US" sz="2750" err="1">
                  <a:latin typeface="Jost"/>
                  <a:ea typeface="Jost"/>
                  <a:cs typeface="Jost"/>
                  <a:sym typeface="Jost"/>
                </a:rPr>
                <a:t>Egta</a:t>
              </a:r>
              <a:r>
                <a:rPr lang="en-US" sz="2750">
                  <a:latin typeface="Jost"/>
                  <a:ea typeface="Jost"/>
                  <a:cs typeface="Jost"/>
                  <a:sym typeface="Jost"/>
                </a:rPr>
                <a:t>, </a:t>
              </a:r>
              <a:r>
                <a:rPr lang="en-US" sz="2750" err="1">
                  <a:latin typeface="Jost"/>
                  <a:ea typeface="Jost"/>
                  <a:cs typeface="Jost"/>
                  <a:sym typeface="Jost"/>
                </a:rPr>
                <a:t>VoxComm</a:t>
              </a:r>
              <a:r>
                <a:rPr lang="en-US" sz="2750">
                  <a:latin typeface="Jost"/>
                  <a:ea typeface="Jost"/>
                  <a:cs typeface="Jost"/>
                  <a:sym typeface="Jost"/>
                </a:rPr>
                <a:t> Alliance, ICAS, etc.</a:t>
              </a:r>
              <a:endParaRPr lang="en-US" sz="2750">
                <a:latin typeface="Jost"/>
                <a:ea typeface="Jost"/>
                <a:cs typeface="Jost"/>
              </a:endParaRPr>
            </a:p>
            <a:p>
              <a:pPr algn="just">
                <a:lnSpc>
                  <a:spcPts val="4199"/>
                </a:lnSpc>
              </a:pPr>
              <a:endParaRPr lang="en-US" sz="2750">
                <a:latin typeface="Jost"/>
                <a:ea typeface="Jost"/>
                <a:cs typeface="Jost"/>
              </a:endParaRPr>
            </a:p>
            <a:p>
              <a:pPr marL="603885" lvl="1" indent="-302260" algn="just">
                <a:lnSpc>
                  <a:spcPts val="4199"/>
                </a:lnSpc>
                <a:buFont typeface="Arial"/>
                <a:buChar char="•"/>
              </a:pPr>
              <a:r>
                <a:rPr lang="en-US" sz="2750">
                  <a:latin typeface="Jost"/>
                  <a:ea typeface="Jost"/>
                  <a:cs typeface="Jost"/>
                  <a:sym typeface="Jost"/>
                </a:rPr>
                <a:t>Forging strong partnerships with industry leaders to</a:t>
              </a:r>
              <a:r>
                <a:rPr lang="en-US" sz="2750" b="1">
                  <a:latin typeface="Jost Bold"/>
                  <a:ea typeface="Jost Bold"/>
                  <a:cs typeface="Jost Bold"/>
                  <a:sym typeface="Jost Bold"/>
                </a:rPr>
                <a:t> amplify our influence &amp; agency voice </a:t>
              </a:r>
              <a:r>
                <a:rPr lang="en-US" sz="2750">
                  <a:latin typeface="Jost"/>
                  <a:ea typeface="Jost"/>
                  <a:cs typeface="Jost"/>
                  <a:sym typeface="Jost"/>
                </a:rPr>
                <a:t>on both European and international stages.</a:t>
              </a:r>
              <a:endParaRPr lang="en-US" sz="2750">
                <a:latin typeface="Jost"/>
                <a:ea typeface="Jost"/>
                <a:cs typeface="Jost"/>
              </a:endParaRPr>
            </a:p>
          </p:txBody>
        </p:sp>
      </p:grpSp>
      <p:grpSp>
        <p:nvGrpSpPr>
          <p:cNvPr id="5" name="Group 5"/>
          <p:cNvGrpSpPr/>
          <p:nvPr/>
        </p:nvGrpSpPr>
        <p:grpSpPr>
          <a:xfrm>
            <a:off x="9525586" y="0"/>
            <a:ext cx="8397901" cy="10287000"/>
            <a:chOff x="0" y="0"/>
            <a:chExt cx="2211793" cy="2709333"/>
          </a:xfrm>
        </p:grpSpPr>
        <p:sp>
          <p:nvSpPr>
            <p:cNvPr id="6" name="Freeform 6"/>
            <p:cNvSpPr/>
            <p:nvPr/>
          </p:nvSpPr>
          <p:spPr>
            <a:xfrm>
              <a:off x="0" y="0"/>
              <a:ext cx="2211793" cy="2709333"/>
            </a:xfrm>
            <a:custGeom>
              <a:avLst/>
              <a:gdLst/>
              <a:ahLst/>
              <a:cxnLst/>
              <a:rect l="l" t="t" r="r" b="b"/>
              <a:pathLst>
                <a:path w="2211793" h="2709333">
                  <a:moveTo>
                    <a:pt x="0" y="0"/>
                  </a:moveTo>
                  <a:lnTo>
                    <a:pt x="2211793" y="0"/>
                  </a:lnTo>
                  <a:lnTo>
                    <a:pt x="2211793" y="2709333"/>
                  </a:lnTo>
                  <a:lnTo>
                    <a:pt x="0" y="2709333"/>
                  </a:lnTo>
                  <a:close/>
                </a:path>
              </a:pathLst>
            </a:custGeom>
            <a:solidFill>
              <a:srgbClr val="F2F3F7"/>
            </a:solidFill>
          </p:spPr>
          <p:txBody>
            <a:bodyPr/>
            <a:lstStyle/>
            <a:p>
              <a:endParaRPr lang="en-GB"/>
            </a:p>
          </p:txBody>
        </p:sp>
        <p:sp>
          <p:nvSpPr>
            <p:cNvPr id="7" name="TextBox 7"/>
            <p:cNvSpPr txBox="1"/>
            <p:nvPr/>
          </p:nvSpPr>
          <p:spPr>
            <a:xfrm>
              <a:off x="0" y="-9525"/>
              <a:ext cx="2211793" cy="2718858"/>
            </a:xfrm>
            <a:prstGeom prst="rect">
              <a:avLst/>
            </a:prstGeom>
          </p:spPr>
          <p:txBody>
            <a:bodyPr lIns="50800" tIns="50800" rIns="50800" bIns="50800" rtlCol="0" anchor="ctr"/>
            <a:lstStyle/>
            <a:p>
              <a:pPr algn="ctr">
                <a:lnSpc>
                  <a:spcPts val="1620"/>
                </a:lnSpc>
              </a:pPr>
              <a:endParaRPr/>
            </a:p>
          </p:txBody>
        </p:sp>
      </p:grpSp>
      <p:grpSp>
        <p:nvGrpSpPr>
          <p:cNvPr id="8" name="Group 8"/>
          <p:cNvGrpSpPr/>
          <p:nvPr/>
        </p:nvGrpSpPr>
        <p:grpSpPr>
          <a:xfrm rot="-10454">
            <a:off x="13982967" y="3228408"/>
            <a:ext cx="3647318" cy="6977597"/>
            <a:chOff x="0" y="0"/>
            <a:chExt cx="4863091" cy="9303463"/>
          </a:xfrm>
        </p:grpSpPr>
        <p:pic>
          <p:nvPicPr>
            <p:cNvPr id="9" name="Picture 9"/>
            <p:cNvPicPr>
              <a:picLocks noChangeAspect="1"/>
            </p:cNvPicPr>
            <p:nvPr/>
          </p:nvPicPr>
          <p:blipFill>
            <a:blip r:embed="rId2"/>
            <a:srcRect l="32554" r="32554"/>
            <a:stretch>
              <a:fillRect/>
            </a:stretch>
          </p:blipFill>
          <p:spPr>
            <a:xfrm>
              <a:off x="0" y="0"/>
              <a:ext cx="4863091" cy="9303463"/>
            </a:xfrm>
            <a:prstGeom prst="rect">
              <a:avLst/>
            </a:prstGeom>
          </p:spPr>
        </p:pic>
      </p:grpSp>
      <p:grpSp>
        <p:nvGrpSpPr>
          <p:cNvPr id="10" name="Group 10"/>
          <p:cNvGrpSpPr/>
          <p:nvPr/>
        </p:nvGrpSpPr>
        <p:grpSpPr>
          <a:xfrm rot="-10454">
            <a:off x="9899876" y="-399575"/>
            <a:ext cx="3728317" cy="6869416"/>
            <a:chOff x="0" y="0"/>
            <a:chExt cx="4971090" cy="9159221"/>
          </a:xfrm>
        </p:grpSpPr>
        <p:pic>
          <p:nvPicPr>
            <p:cNvPr id="11" name="Picture 11"/>
            <p:cNvPicPr>
              <a:picLocks noChangeAspect="1"/>
            </p:cNvPicPr>
            <p:nvPr/>
          </p:nvPicPr>
          <p:blipFill>
            <a:blip r:embed="rId3"/>
            <a:srcRect l="14260" r="14260"/>
            <a:stretch>
              <a:fillRect/>
            </a:stretch>
          </p:blipFill>
          <p:spPr>
            <a:xfrm>
              <a:off x="0" y="0"/>
              <a:ext cx="4971090" cy="9159221"/>
            </a:xfrm>
            <a:prstGeom prst="rect">
              <a:avLst/>
            </a:prstGeom>
          </p:spPr>
        </p:pic>
      </p:grpSp>
      <p:grpSp>
        <p:nvGrpSpPr>
          <p:cNvPr id="12" name="Group 12"/>
          <p:cNvGrpSpPr/>
          <p:nvPr/>
        </p:nvGrpSpPr>
        <p:grpSpPr>
          <a:xfrm rot="-10454">
            <a:off x="9907477" y="6308131"/>
            <a:ext cx="3728317" cy="3897744"/>
            <a:chOff x="0" y="0"/>
            <a:chExt cx="4971090" cy="5196992"/>
          </a:xfrm>
        </p:grpSpPr>
        <p:pic>
          <p:nvPicPr>
            <p:cNvPr id="13" name="Picture 13"/>
            <p:cNvPicPr>
              <a:picLocks noChangeAspect="1"/>
            </p:cNvPicPr>
            <p:nvPr/>
          </p:nvPicPr>
          <p:blipFill>
            <a:blip r:embed="rId4"/>
            <a:srcRect l="20587" t="20222" r="20359" b="2338"/>
            <a:stretch>
              <a:fillRect/>
            </a:stretch>
          </p:blipFill>
          <p:spPr>
            <a:xfrm>
              <a:off x="0" y="0"/>
              <a:ext cx="4971090" cy="5196992"/>
            </a:xfrm>
            <a:prstGeom prst="rect">
              <a:avLst/>
            </a:prstGeom>
          </p:spPr>
        </p:pic>
      </p:grpSp>
      <p:grpSp>
        <p:nvGrpSpPr>
          <p:cNvPr id="14" name="Group 14"/>
          <p:cNvGrpSpPr/>
          <p:nvPr/>
        </p:nvGrpSpPr>
        <p:grpSpPr>
          <a:xfrm rot="-10454">
            <a:off x="13940074" y="5536"/>
            <a:ext cx="3647318" cy="4418874"/>
            <a:chOff x="0" y="0"/>
            <a:chExt cx="4863091" cy="5891832"/>
          </a:xfrm>
        </p:grpSpPr>
        <p:pic>
          <p:nvPicPr>
            <p:cNvPr id="15" name="Picture 15"/>
            <p:cNvPicPr>
              <a:picLocks noChangeAspect="1"/>
            </p:cNvPicPr>
            <p:nvPr/>
          </p:nvPicPr>
          <p:blipFill>
            <a:blip r:embed="rId5"/>
            <a:srcRect l="26250" r="3957"/>
            <a:stretch>
              <a:fillRect/>
            </a:stretch>
          </p:blipFill>
          <p:spPr>
            <a:xfrm>
              <a:off x="0" y="0"/>
              <a:ext cx="4863091" cy="5891832"/>
            </a:xfrm>
            <a:prstGeom prst="rect">
              <a:avLst/>
            </a:prstGeom>
          </p:spPr>
        </p:pic>
      </p:grpSp>
      <p:sp>
        <p:nvSpPr>
          <p:cNvPr id="16" name="TextBox 16"/>
          <p:cNvSpPr txBox="1"/>
          <p:nvPr/>
        </p:nvSpPr>
        <p:spPr>
          <a:xfrm>
            <a:off x="1028700" y="1381593"/>
            <a:ext cx="8115300" cy="1653540"/>
          </a:xfrm>
          <a:prstGeom prst="rect">
            <a:avLst/>
          </a:prstGeom>
        </p:spPr>
        <p:txBody>
          <a:bodyPr lIns="0" tIns="0" rIns="0" bIns="0" rtlCol="0" anchor="t">
            <a:spAutoFit/>
          </a:bodyPr>
          <a:lstStyle/>
          <a:p>
            <a:pPr algn="l">
              <a:lnSpc>
                <a:spcPts val="6480"/>
              </a:lnSpc>
            </a:pPr>
            <a:r>
              <a:rPr lang="en-US" sz="6000">
                <a:solidFill>
                  <a:srgbClr val="000000"/>
                </a:solidFill>
                <a:latin typeface="Jost"/>
                <a:ea typeface="Jost"/>
                <a:cs typeface="Jost"/>
                <a:sym typeface="Jost"/>
              </a:rPr>
              <a:t>Partnering with</a:t>
            </a:r>
            <a:r>
              <a:rPr lang="en-US" sz="6000" b="1">
                <a:solidFill>
                  <a:srgbClr val="0000B4"/>
                </a:solidFill>
                <a:latin typeface="Jost Bold"/>
                <a:ea typeface="Jost Bold"/>
                <a:cs typeface="Jost Bold"/>
                <a:sym typeface="Jost Bold"/>
              </a:rPr>
              <a:t> key industry stakeholders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a:grpSpLocks noChangeAspect="1"/>
          </p:cNvGrpSpPr>
          <p:nvPr/>
        </p:nvGrpSpPr>
        <p:grpSpPr>
          <a:xfrm>
            <a:off x="6269873" y="6247628"/>
            <a:ext cx="2532622" cy="2602737"/>
            <a:chOff x="0" y="0"/>
            <a:chExt cx="3696310" cy="3798642"/>
          </a:xfrm>
        </p:grpSpPr>
        <p:sp>
          <p:nvSpPr>
            <p:cNvPr id="5" name="Freeform 5" descr="A person wearing glasses and smiling  AI-generated content may be incorrect."/>
            <p:cNvSpPr/>
            <p:nvPr/>
          </p:nvSpPr>
          <p:spPr>
            <a:xfrm>
              <a:off x="0" y="0"/>
              <a:ext cx="3696335" cy="3798697"/>
            </a:xfrm>
            <a:custGeom>
              <a:avLst/>
              <a:gdLst/>
              <a:ahLst/>
              <a:cxnLst/>
              <a:rect l="l" t="t" r="r" b="b"/>
              <a:pathLst>
                <a:path w="3696335" h="3798697">
                  <a:moveTo>
                    <a:pt x="0" y="0"/>
                  </a:moveTo>
                  <a:lnTo>
                    <a:pt x="3696335" y="0"/>
                  </a:lnTo>
                  <a:lnTo>
                    <a:pt x="3696335" y="3798697"/>
                  </a:lnTo>
                  <a:lnTo>
                    <a:pt x="0" y="3798697"/>
                  </a:lnTo>
                  <a:lnTo>
                    <a:pt x="0" y="0"/>
                  </a:lnTo>
                  <a:close/>
                </a:path>
              </a:pathLst>
            </a:custGeom>
            <a:blipFill>
              <a:blip r:embed="rId2"/>
              <a:stretch>
                <a:fillRect l="-129837" t="-49120" r="-128809" b="-47181"/>
              </a:stretch>
            </a:blipFill>
          </p:spPr>
          <p:txBody>
            <a:bodyPr/>
            <a:lstStyle/>
            <a:p>
              <a:endParaRPr lang="en-GB"/>
            </a:p>
          </p:txBody>
        </p:sp>
      </p:grpSp>
      <p:grpSp>
        <p:nvGrpSpPr>
          <p:cNvPr id="6" name="Group 6"/>
          <p:cNvGrpSpPr>
            <a:grpSpLocks noChangeAspect="1"/>
          </p:cNvGrpSpPr>
          <p:nvPr/>
        </p:nvGrpSpPr>
        <p:grpSpPr>
          <a:xfrm>
            <a:off x="983843" y="6318357"/>
            <a:ext cx="2532620" cy="2428430"/>
            <a:chOff x="0" y="0"/>
            <a:chExt cx="3696308" cy="3544244"/>
          </a:xfrm>
        </p:grpSpPr>
        <p:sp>
          <p:nvSpPr>
            <p:cNvPr id="7" name="Freeform 7" descr="A person in a suit  AI-generated content may be incorrect."/>
            <p:cNvSpPr/>
            <p:nvPr/>
          </p:nvSpPr>
          <p:spPr>
            <a:xfrm>
              <a:off x="0" y="0"/>
              <a:ext cx="3696335" cy="3544189"/>
            </a:xfrm>
            <a:custGeom>
              <a:avLst/>
              <a:gdLst/>
              <a:ahLst/>
              <a:cxnLst/>
              <a:rect l="l" t="t" r="r" b="b"/>
              <a:pathLst>
                <a:path w="3696335" h="3544189">
                  <a:moveTo>
                    <a:pt x="0" y="0"/>
                  </a:moveTo>
                  <a:lnTo>
                    <a:pt x="3696335" y="0"/>
                  </a:lnTo>
                  <a:lnTo>
                    <a:pt x="3696335" y="3544189"/>
                  </a:lnTo>
                  <a:lnTo>
                    <a:pt x="0" y="3544189"/>
                  </a:lnTo>
                  <a:lnTo>
                    <a:pt x="0" y="0"/>
                  </a:lnTo>
                  <a:close/>
                </a:path>
              </a:pathLst>
            </a:custGeom>
            <a:blipFill>
              <a:blip r:embed="rId3"/>
              <a:stretch>
                <a:fillRect l="-130445" t="-55449" r="-128206" b="-54952"/>
              </a:stretch>
            </a:blipFill>
          </p:spPr>
          <p:txBody>
            <a:bodyPr/>
            <a:lstStyle/>
            <a:p>
              <a:endParaRPr lang="en-GB"/>
            </a:p>
          </p:txBody>
        </p:sp>
      </p:grpSp>
      <p:grpSp>
        <p:nvGrpSpPr>
          <p:cNvPr id="8" name="Group 8"/>
          <p:cNvGrpSpPr>
            <a:grpSpLocks noChangeAspect="1"/>
          </p:cNvGrpSpPr>
          <p:nvPr/>
        </p:nvGrpSpPr>
        <p:grpSpPr>
          <a:xfrm>
            <a:off x="12349479" y="6323073"/>
            <a:ext cx="2532622" cy="2423676"/>
            <a:chOff x="0" y="0"/>
            <a:chExt cx="3696310" cy="3537306"/>
          </a:xfrm>
        </p:grpSpPr>
        <p:sp>
          <p:nvSpPr>
            <p:cNvPr id="9" name="Freeform 9" descr="A person in a circle  AI-generated content may be incorrect."/>
            <p:cNvSpPr/>
            <p:nvPr/>
          </p:nvSpPr>
          <p:spPr>
            <a:xfrm>
              <a:off x="0" y="0"/>
              <a:ext cx="3696335" cy="3537331"/>
            </a:xfrm>
            <a:custGeom>
              <a:avLst/>
              <a:gdLst/>
              <a:ahLst/>
              <a:cxnLst/>
              <a:rect l="l" t="t" r="r" b="b"/>
              <a:pathLst>
                <a:path w="3696335" h="3537331">
                  <a:moveTo>
                    <a:pt x="0" y="0"/>
                  </a:moveTo>
                  <a:lnTo>
                    <a:pt x="3696335" y="0"/>
                  </a:lnTo>
                  <a:lnTo>
                    <a:pt x="3696335" y="3537331"/>
                  </a:lnTo>
                  <a:lnTo>
                    <a:pt x="0" y="3537331"/>
                  </a:lnTo>
                  <a:lnTo>
                    <a:pt x="0" y="0"/>
                  </a:lnTo>
                  <a:close/>
                </a:path>
              </a:pathLst>
            </a:custGeom>
            <a:blipFill>
              <a:blip r:embed="rId4"/>
              <a:stretch>
                <a:fillRect l="-128839" t="-54671" r="-129825" b="-56146"/>
              </a:stretch>
            </a:blipFill>
          </p:spPr>
          <p:txBody>
            <a:bodyPr/>
            <a:lstStyle/>
            <a:p>
              <a:endParaRPr lang="en-GB"/>
            </a:p>
          </p:txBody>
        </p:sp>
      </p:grpSp>
      <p:grpSp>
        <p:nvGrpSpPr>
          <p:cNvPr id="10" name="Group 10"/>
          <p:cNvGrpSpPr>
            <a:grpSpLocks noChangeAspect="1"/>
          </p:cNvGrpSpPr>
          <p:nvPr/>
        </p:nvGrpSpPr>
        <p:grpSpPr>
          <a:xfrm>
            <a:off x="6074223" y="2894282"/>
            <a:ext cx="2532620" cy="2602736"/>
            <a:chOff x="0" y="0"/>
            <a:chExt cx="3696308" cy="3798640"/>
          </a:xfrm>
        </p:grpSpPr>
        <p:sp>
          <p:nvSpPr>
            <p:cNvPr id="11" name="Freeform 11" descr="A person in a suit  AI-generated content may be incorrect."/>
            <p:cNvSpPr/>
            <p:nvPr/>
          </p:nvSpPr>
          <p:spPr>
            <a:xfrm>
              <a:off x="0" y="0"/>
              <a:ext cx="3696335" cy="3798697"/>
            </a:xfrm>
            <a:custGeom>
              <a:avLst/>
              <a:gdLst/>
              <a:ahLst/>
              <a:cxnLst/>
              <a:rect l="l" t="t" r="r" b="b"/>
              <a:pathLst>
                <a:path w="3696335" h="3798697">
                  <a:moveTo>
                    <a:pt x="0" y="0"/>
                  </a:moveTo>
                  <a:lnTo>
                    <a:pt x="3696335" y="0"/>
                  </a:lnTo>
                  <a:lnTo>
                    <a:pt x="3696335" y="3798697"/>
                  </a:lnTo>
                  <a:lnTo>
                    <a:pt x="0" y="3798697"/>
                  </a:lnTo>
                  <a:lnTo>
                    <a:pt x="0" y="0"/>
                  </a:lnTo>
                  <a:close/>
                </a:path>
              </a:pathLst>
            </a:custGeom>
            <a:blipFill>
              <a:blip r:embed="rId5"/>
              <a:stretch>
                <a:fillRect l="-129594" t="-46972" r="-129045" b="-49326"/>
              </a:stretch>
            </a:blipFill>
          </p:spPr>
          <p:txBody>
            <a:bodyPr/>
            <a:lstStyle/>
            <a:p>
              <a:endParaRPr lang="en-GB"/>
            </a:p>
          </p:txBody>
        </p:sp>
      </p:grpSp>
      <p:grpSp>
        <p:nvGrpSpPr>
          <p:cNvPr id="12" name="Group 12"/>
          <p:cNvGrpSpPr>
            <a:grpSpLocks noChangeAspect="1"/>
          </p:cNvGrpSpPr>
          <p:nvPr/>
        </p:nvGrpSpPr>
        <p:grpSpPr>
          <a:xfrm>
            <a:off x="983843" y="2930763"/>
            <a:ext cx="2532620" cy="2532620"/>
            <a:chOff x="0" y="0"/>
            <a:chExt cx="3696308" cy="3696308"/>
          </a:xfrm>
        </p:grpSpPr>
        <p:sp>
          <p:nvSpPr>
            <p:cNvPr id="13" name="Freeform 13" descr="A person in a circle  AI-generated content may be incorrect."/>
            <p:cNvSpPr/>
            <p:nvPr/>
          </p:nvSpPr>
          <p:spPr>
            <a:xfrm>
              <a:off x="0" y="0"/>
              <a:ext cx="3696335" cy="3696335"/>
            </a:xfrm>
            <a:custGeom>
              <a:avLst/>
              <a:gdLst/>
              <a:ahLst/>
              <a:cxnLst/>
              <a:rect l="l" t="t" r="r" b="b"/>
              <a:pathLst>
                <a:path w="3696335" h="3696335">
                  <a:moveTo>
                    <a:pt x="0" y="0"/>
                  </a:moveTo>
                  <a:lnTo>
                    <a:pt x="3696335" y="0"/>
                  </a:lnTo>
                  <a:lnTo>
                    <a:pt x="3696335" y="3696335"/>
                  </a:lnTo>
                  <a:lnTo>
                    <a:pt x="0" y="3696335"/>
                  </a:lnTo>
                  <a:lnTo>
                    <a:pt x="0" y="0"/>
                  </a:lnTo>
                  <a:close/>
                </a:path>
              </a:pathLst>
            </a:custGeom>
            <a:blipFill>
              <a:blip r:embed="rId6"/>
              <a:stretch>
                <a:fillRect l="-129790" t="-50688" r="-126345" b="-49637"/>
              </a:stretch>
            </a:blipFill>
          </p:spPr>
          <p:txBody>
            <a:bodyPr/>
            <a:lstStyle/>
            <a:p>
              <a:endParaRPr lang="en-GB"/>
            </a:p>
          </p:txBody>
        </p:sp>
      </p:grpSp>
      <p:sp>
        <p:nvSpPr>
          <p:cNvPr id="14" name="Freeform 14"/>
          <p:cNvSpPr/>
          <p:nvPr/>
        </p:nvSpPr>
        <p:spPr>
          <a:xfrm>
            <a:off x="983843" y="2033143"/>
            <a:ext cx="11917628" cy="44691"/>
          </a:xfrm>
          <a:custGeom>
            <a:avLst/>
            <a:gdLst/>
            <a:ahLst/>
            <a:cxnLst/>
            <a:rect l="l" t="t" r="r" b="b"/>
            <a:pathLst>
              <a:path w="11917628" h="44691">
                <a:moveTo>
                  <a:pt x="0" y="0"/>
                </a:moveTo>
                <a:lnTo>
                  <a:pt x="11917627" y="0"/>
                </a:lnTo>
                <a:lnTo>
                  <a:pt x="11917627" y="44691"/>
                </a:lnTo>
                <a:lnTo>
                  <a:pt x="0" y="44691"/>
                </a:lnTo>
                <a:lnTo>
                  <a:pt x="0" y="0"/>
                </a:lnTo>
                <a:close/>
              </a:path>
            </a:pathLst>
          </a:custGeom>
          <a:blipFill>
            <a:blip r:embed="rId7">
              <a:extLst>
                <a:ext uri="{96DAC541-7B7A-43D3-8B79-37D633B846F1}">
                  <asvg:svgBlip xmlns:asvg="http://schemas.microsoft.com/office/drawing/2016/SVG/main" r:embed="rId8"/>
                </a:ext>
              </a:extLst>
            </a:blip>
            <a:stretch>
              <a:fillRect/>
            </a:stretch>
          </a:blipFill>
          <a:ln w="38100" cap="sq">
            <a:solidFill>
              <a:srgbClr val="0000B4"/>
            </a:solidFill>
            <a:prstDash val="solid"/>
            <a:miter/>
          </a:ln>
        </p:spPr>
        <p:txBody>
          <a:bodyPr/>
          <a:lstStyle/>
          <a:p>
            <a:endParaRPr lang="en-GB"/>
          </a:p>
        </p:txBody>
      </p:sp>
      <p:sp>
        <p:nvSpPr>
          <p:cNvPr id="15" name="TextBox 15"/>
          <p:cNvSpPr txBox="1"/>
          <p:nvPr/>
        </p:nvSpPr>
        <p:spPr>
          <a:xfrm>
            <a:off x="3712998" y="3932758"/>
            <a:ext cx="2055774" cy="525785"/>
          </a:xfrm>
          <a:prstGeom prst="rect">
            <a:avLst/>
          </a:prstGeom>
        </p:spPr>
        <p:txBody>
          <a:bodyPr wrap="square" lIns="0" tIns="0" rIns="0" bIns="0" rtlCol="0" anchor="t">
            <a:spAutoFit/>
          </a:bodyPr>
          <a:lstStyle/>
          <a:p>
            <a:pPr>
              <a:lnSpc>
                <a:spcPts val="1973"/>
              </a:lnSpc>
            </a:pPr>
            <a:r>
              <a:rPr lang="en-US" sz="2000" b="1" dirty="0">
                <a:solidFill>
                  <a:srgbClr val="000000"/>
                </a:solidFill>
                <a:latin typeface="Jost Bold"/>
                <a:ea typeface="Jost Bold"/>
                <a:cs typeface="Jost Bold"/>
                <a:sym typeface="Jost Bold"/>
              </a:rPr>
              <a:t>Charley Stoney</a:t>
            </a:r>
          </a:p>
          <a:p>
            <a:pPr>
              <a:lnSpc>
                <a:spcPts val="1973"/>
              </a:lnSpc>
            </a:pPr>
            <a:r>
              <a:rPr lang="en-US" sz="2000" dirty="0">
                <a:solidFill>
                  <a:srgbClr val="000000"/>
                </a:solidFill>
                <a:latin typeface="Jost"/>
                <a:ea typeface="Jost"/>
                <a:cs typeface="Jost"/>
                <a:sym typeface="Jost"/>
              </a:rPr>
              <a:t>CEO, </a:t>
            </a:r>
            <a:r>
              <a:rPr lang="en-US" sz="2000" i="1" dirty="0">
                <a:solidFill>
                  <a:srgbClr val="000000"/>
                </a:solidFill>
                <a:latin typeface="Jost Italics"/>
                <a:ea typeface="Jost Italics"/>
                <a:cs typeface="Jost Italics"/>
                <a:sym typeface="Jost Italics"/>
              </a:rPr>
              <a:t>EACA</a:t>
            </a:r>
          </a:p>
        </p:txBody>
      </p:sp>
      <p:sp>
        <p:nvSpPr>
          <p:cNvPr id="16" name="TextBox 16"/>
          <p:cNvSpPr txBox="1"/>
          <p:nvPr/>
        </p:nvSpPr>
        <p:spPr>
          <a:xfrm>
            <a:off x="15097801" y="3932758"/>
            <a:ext cx="2889813" cy="776110"/>
          </a:xfrm>
          <a:prstGeom prst="rect">
            <a:avLst/>
          </a:prstGeom>
        </p:spPr>
        <p:txBody>
          <a:bodyPr lIns="0" tIns="0" rIns="0" bIns="0" rtlCol="0" anchor="t">
            <a:spAutoFit/>
          </a:bodyPr>
          <a:lstStyle/>
          <a:p>
            <a:pPr>
              <a:lnSpc>
                <a:spcPts val="1973"/>
              </a:lnSpc>
            </a:pPr>
            <a:r>
              <a:rPr lang="en-US" sz="2000" b="1" dirty="0">
                <a:solidFill>
                  <a:srgbClr val="000000"/>
                </a:solidFill>
                <a:latin typeface="Jost Bold"/>
                <a:ea typeface="Jost Bold"/>
                <a:cs typeface="Jost Bold"/>
                <a:sym typeface="Jost Bold"/>
              </a:rPr>
              <a:t>Malene Birkebæk</a:t>
            </a:r>
          </a:p>
          <a:p>
            <a:pPr>
              <a:lnSpc>
                <a:spcPts val="1973"/>
              </a:lnSpc>
            </a:pPr>
            <a:r>
              <a:rPr lang="en-US" sz="2000" dirty="0">
                <a:solidFill>
                  <a:srgbClr val="000000"/>
                </a:solidFill>
                <a:latin typeface="Jost"/>
                <a:ea typeface="Jost"/>
                <a:cs typeface="Jost"/>
                <a:sym typeface="Jost"/>
              </a:rPr>
              <a:t>CEO, </a:t>
            </a:r>
            <a:r>
              <a:rPr lang="en-US" sz="2000" i="1" dirty="0" err="1">
                <a:solidFill>
                  <a:srgbClr val="000000"/>
                </a:solidFill>
                <a:latin typeface="Jost Italics"/>
                <a:ea typeface="Jost Italics"/>
                <a:cs typeface="Jost Italics"/>
                <a:sym typeface="Jost Italics"/>
              </a:rPr>
              <a:t>Kreativitet</a:t>
            </a:r>
            <a:r>
              <a:rPr lang="en-US" sz="2000" i="1" dirty="0">
                <a:solidFill>
                  <a:srgbClr val="000000"/>
                </a:solidFill>
                <a:latin typeface="Jost Italics"/>
                <a:ea typeface="Jost Italics"/>
                <a:cs typeface="Jost Italics"/>
                <a:sym typeface="Jost Italics"/>
              </a:rPr>
              <a:t> &amp; </a:t>
            </a:r>
            <a:r>
              <a:rPr lang="en-US" sz="2000" i="1" dirty="0" err="1">
                <a:solidFill>
                  <a:srgbClr val="000000"/>
                </a:solidFill>
                <a:latin typeface="Jost Italics"/>
                <a:ea typeface="Jost Italics"/>
                <a:cs typeface="Jost Italics"/>
                <a:sym typeface="Jost Italics"/>
              </a:rPr>
              <a:t>Kommunikation</a:t>
            </a:r>
            <a:endParaRPr lang="en-US" sz="2000" i="1" dirty="0">
              <a:solidFill>
                <a:srgbClr val="000000"/>
              </a:solidFill>
              <a:latin typeface="Jost Italics"/>
              <a:ea typeface="Jost Italics"/>
              <a:cs typeface="Jost Italics"/>
              <a:sym typeface="Jost Italics"/>
            </a:endParaRPr>
          </a:p>
        </p:txBody>
      </p:sp>
      <p:sp>
        <p:nvSpPr>
          <p:cNvPr id="17" name="TextBox 17"/>
          <p:cNvSpPr txBox="1"/>
          <p:nvPr/>
        </p:nvSpPr>
        <p:spPr>
          <a:xfrm>
            <a:off x="8996434" y="3932758"/>
            <a:ext cx="2933453" cy="1038746"/>
          </a:xfrm>
          <a:prstGeom prst="rect">
            <a:avLst/>
          </a:prstGeom>
        </p:spPr>
        <p:txBody>
          <a:bodyPr wrap="square" lIns="0" tIns="0" rIns="0" bIns="0" rtlCol="0" anchor="t">
            <a:spAutoFit/>
          </a:bodyPr>
          <a:lstStyle/>
          <a:p>
            <a:pPr>
              <a:lnSpc>
                <a:spcPts val="1973"/>
              </a:lnSpc>
            </a:pPr>
            <a:r>
              <a:rPr lang="en-US" sz="2000" b="1" dirty="0">
                <a:solidFill>
                  <a:srgbClr val="000000"/>
                </a:solidFill>
                <a:latin typeface="Jost Bold"/>
                <a:ea typeface="Jost Bold"/>
                <a:cs typeface="Jost Bold"/>
                <a:sym typeface="Jost Bold"/>
              </a:rPr>
              <a:t>Christian de La Villehuchet</a:t>
            </a:r>
          </a:p>
          <a:p>
            <a:pPr>
              <a:lnSpc>
                <a:spcPts val="1973"/>
              </a:lnSpc>
            </a:pPr>
            <a:r>
              <a:rPr lang="en-US" sz="2000" dirty="0">
                <a:solidFill>
                  <a:srgbClr val="000000"/>
                </a:solidFill>
                <a:latin typeface="Jost"/>
                <a:ea typeface="Jost"/>
                <a:cs typeface="Jost"/>
                <a:sym typeface="Jost"/>
              </a:rPr>
              <a:t>Global Chief Integration Officer, </a:t>
            </a:r>
            <a:r>
              <a:rPr lang="en-US" sz="2000" i="1" dirty="0">
                <a:solidFill>
                  <a:srgbClr val="000000"/>
                </a:solidFill>
                <a:latin typeface="Jost Italics"/>
                <a:ea typeface="Jost Italics"/>
                <a:cs typeface="Jost Italics"/>
                <a:sym typeface="Jost Italics"/>
              </a:rPr>
              <a:t>Havas</a:t>
            </a:r>
          </a:p>
        </p:txBody>
      </p:sp>
      <p:sp>
        <p:nvSpPr>
          <p:cNvPr id="18" name="TextBox 18"/>
          <p:cNvSpPr txBox="1"/>
          <p:nvPr/>
        </p:nvSpPr>
        <p:spPr>
          <a:xfrm>
            <a:off x="8996434" y="7177522"/>
            <a:ext cx="2791968" cy="782265"/>
          </a:xfrm>
          <a:prstGeom prst="rect">
            <a:avLst/>
          </a:prstGeom>
        </p:spPr>
        <p:txBody>
          <a:bodyPr wrap="square" lIns="0" tIns="0" rIns="0" bIns="0" rtlCol="0" anchor="t">
            <a:spAutoFit/>
          </a:bodyPr>
          <a:lstStyle/>
          <a:p>
            <a:pPr>
              <a:lnSpc>
                <a:spcPts val="1973"/>
              </a:lnSpc>
            </a:pPr>
            <a:r>
              <a:rPr lang="en-US" sz="2000" b="1" dirty="0">
                <a:solidFill>
                  <a:srgbClr val="000000"/>
                </a:solidFill>
                <a:latin typeface="Jost Bold"/>
                <a:ea typeface="Jost Bold"/>
                <a:cs typeface="Jost Bold"/>
                <a:sym typeface="Jost Bold"/>
              </a:rPr>
              <a:t>Johan Boserup</a:t>
            </a:r>
          </a:p>
          <a:p>
            <a:pPr>
              <a:lnSpc>
                <a:spcPts val="1973"/>
              </a:lnSpc>
            </a:pPr>
            <a:r>
              <a:rPr lang="en-US" sz="2000" dirty="0">
                <a:solidFill>
                  <a:srgbClr val="000000"/>
                </a:solidFill>
                <a:latin typeface="Jost"/>
                <a:ea typeface="Jost"/>
                <a:cs typeface="Jost"/>
                <a:sym typeface="Jost"/>
              </a:rPr>
              <a:t>Global CEO Investment, </a:t>
            </a:r>
            <a:r>
              <a:rPr lang="en-US" sz="2000" i="1" dirty="0">
                <a:solidFill>
                  <a:srgbClr val="000000"/>
                </a:solidFill>
                <a:latin typeface="Jost Italics"/>
                <a:ea typeface="Jost Italics"/>
                <a:cs typeface="Jost Italics"/>
                <a:sym typeface="Jost Italics"/>
              </a:rPr>
              <a:t>Omnicom Media Group</a:t>
            </a:r>
          </a:p>
        </p:txBody>
      </p:sp>
      <p:sp>
        <p:nvSpPr>
          <p:cNvPr id="20" name="TextBox 20"/>
          <p:cNvSpPr txBox="1"/>
          <p:nvPr/>
        </p:nvSpPr>
        <p:spPr>
          <a:xfrm>
            <a:off x="15097801" y="7177522"/>
            <a:ext cx="2365548" cy="776110"/>
          </a:xfrm>
          <a:prstGeom prst="rect">
            <a:avLst/>
          </a:prstGeom>
        </p:spPr>
        <p:txBody>
          <a:bodyPr lIns="0" tIns="0" rIns="0" bIns="0" rtlCol="0" anchor="t">
            <a:spAutoFit/>
          </a:bodyPr>
          <a:lstStyle/>
          <a:p>
            <a:pPr>
              <a:lnSpc>
                <a:spcPts val="1973"/>
              </a:lnSpc>
            </a:pPr>
            <a:r>
              <a:rPr lang="en-US" sz="2000" b="1" dirty="0">
                <a:solidFill>
                  <a:srgbClr val="000000"/>
                </a:solidFill>
                <a:latin typeface="Jost Bold"/>
                <a:ea typeface="Jost Bold"/>
                <a:cs typeface="Jost Bold"/>
                <a:sym typeface="Jost Bold"/>
              </a:rPr>
              <a:t>Caroline Howe</a:t>
            </a:r>
          </a:p>
          <a:p>
            <a:pPr>
              <a:lnSpc>
                <a:spcPts val="1973"/>
              </a:lnSpc>
            </a:pPr>
            <a:r>
              <a:rPr lang="en-US" sz="2000" dirty="0">
                <a:solidFill>
                  <a:srgbClr val="000000"/>
                </a:solidFill>
                <a:latin typeface="Jost"/>
                <a:ea typeface="Jost"/>
                <a:cs typeface="Jost"/>
                <a:sym typeface="Jost"/>
              </a:rPr>
              <a:t>CEO EMEA &amp; UK, </a:t>
            </a:r>
            <a:r>
              <a:rPr lang="en-US" sz="2000" i="1" dirty="0">
                <a:solidFill>
                  <a:srgbClr val="000000"/>
                </a:solidFill>
                <a:latin typeface="Jost Italics"/>
                <a:ea typeface="Jost Italics"/>
                <a:cs typeface="Jost Italics"/>
                <a:sym typeface="Jost Italics"/>
              </a:rPr>
              <a:t>Ogilvy Health</a:t>
            </a:r>
          </a:p>
        </p:txBody>
      </p:sp>
      <p:sp>
        <p:nvSpPr>
          <p:cNvPr id="21" name="TextBox 21"/>
          <p:cNvSpPr txBox="1"/>
          <p:nvPr/>
        </p:nvSpPr>
        <p:spPr>
          <a:xfrm>
            <a:off x="3710403" y="7177522"/>
            <a:ext cx="2365548" cy="776110"/>
          </a:xfrm>
          <a:prstGeom prst="rect">
            <a:avLst/>
          </a:prstGeom>
        </p:spPr>
        <p:txBody>
          <a:bodyPr lIns="0" tIns="0" rIns="0" bIns="0" rtlCol="0" anchor="t">
            <a:spAutoFit/>
          </a:bodyPr>
          <a:lstStyle/>
          <a:p>
            <a:pPr>
              <a:lnSpc>
                <a:spcPts val="1973"/>
              </a:lnSpc>
            </a:pPr>
            <a:r>
              <a:rPr lang="en-US" sz="2000" b="1" dirty="0">
                <a:solidFill>
                  <a:srgbClr val="000000"/>
                </a:solidFill>
                <a:latin typeface="Jost Bold"/>
                <a:ea typeface="Jost Bold"/>
                <a:cs typeface="Jost Bold"/>
                <a:sym typeface="Jost Bold"/>
              </a:rPr>
              <a:t>Radu Florescu</a:t>
            </a:r>
          </a:p>
          <a:p>
            <a:pPr>
              <a:lnSpc>
                <a:spcPts val="1973"/>
              </a:lnSpc>
            </a:pPr>
            <a:r>
              <a:rPr lang="en-US" sz="2000" dirty="0">
                <a:solidFill>
                  <a:srgbClr val="000000"/>
                </a:solidFill>
                <a:latin typeface="Jost"/>
                <a:ea typeface="Jost"/>
                <a:cs typeface="Jost"/>
                <a:sym typeface="Jost"/>
              </a:rPr>
              <a:t>Vice President, </a:t>
            </a:r>
            <a:r>
              <a:rPr lang="en-US" sz="2000" i="1" dirty="0">
                <a:solidFill>
                  <a:srgbClr val="000000"/>
                </a:solidFill>
                <a:latin typeface="Jost Italics"/>
                <a:ea typeface="Jost Italics"/>
                <a:cs typeface="Jost Italics"/>
                <a:sym typeface="Jost Italics"/>
              </a:rPr>
              <a:t>UAPR Romania</a:t>
            </a:r>
          </a:p>
        </p:txBody>
      </p:sp>
      <p:sp>
        <p:nvSpPr>
          <p:cNvPr id="22" name="TextBox 22"/>
          <p:cNvSpPr txBox="1"/>
          <p:nvPr/>
        </p:nvSpPr>
        <p:spPr>
          <a:xfrm>
            <a:off x="1028700" y="731387"/>
            <a:ext cx="8534952" cy="1400175"/>
          </a:xfrm>
          <a:prstGeom prst="rect">
            <a:avLst/>
          </a:prstGeom>
        </p:spPr>
        <p:txBody>
          <a:bodyPr lIns="0" tIns="0" rIns="0" bIns="0" rtlCol="0" anchor="t">
            <a:spAutoFit/>
          </a:bodyPr>
          <a:lstStyle/>
          <a:p>
            <a:pPr algn="l">
              <a:lnSpc>
                <a:spcPts val="10799"/>
              </a:lnSpc>
            </a:pPr>
            <a:r>
              <a:rPr lang="en-US" sz="9999" b="1">
                <a:solidFill>
                  <a:srgbClr val="0000B4"/>
                </a:solidFill>
                <a:latin typeface="Jost Medium"/>
                <a:ea typeface="Jost Medium"/>
                <a:cs typeface="Jost Medium"/>
                <a:sym typeface="Jost Medium"/>
              </a:rPr>
              <a:t>EACA BOARD</a:t>
            </a:r>
          </a:p>
        </p:txBody>
      </p:sp>
      <p:grpSp>
        <p:nvGrpSpPr>
          <p:cNvPr id="23" name="Group 23"/>
          <p:cNvGrpSpPr/>
          <p:nvPr/>
        </p:nvGrpSpPr>
        <p:grpSpPr>
          <a:xfrm>
            <a:off x="12214799" y="2863638"/>
            <a:ext cx="2667302" cy="2667302"/>
            <a:chOff x="0" y="0"/>
            <a:chExt cx="3556402" cy="3556402"/>
          </a:xfrm>
        </p:grpSpPr>
        <p:sp>
          <p:nvSpPr>
            <p:cNvPr id="24" name="Freeform 24"/>
            <p:cNvSpPr/>
            <p:nvPr/>
          </p:nvSpPr>
          <p:spPr>
            <a:xfrm>
              <a:off x="0" y="0"/>
              <a:ext cx="3556402" cy="3556402"/>
            </a:xfrm>
            <a:custGeom>
              <a:avLst/>
              <a:gdLst/>
              <a:ahLst/>
              <a:cxnLst/>
              <a:rect l="l" t="t" r="r" b="b"/>
              <a:pathLst>
                <a:path w="3556402" h="3556402">
                  <a:moveTo>
                    <a:pt x="0" y="0"/>
                  </a:moveTo>
                  <a:lnTo>
                    <a:pt x="3556402" y="0"/>
                  </a:lnTo>
                  <a:lnTo>
                    <a:pt x="3556402" y="3556402"/>
                  </a:lnTo>
                  <a:lnTo>
                    <a:pt x="0" y="3556402"/>
                  </a:lnTo>
                  <a:lnTo>
                    <a:pt x="0" y="0"/>
                  </a:lnTo>
                  <a:close/>
                </a:path>
              </a:pathLst>
            </a:custGeom>
            <a:blipFill>
              <a:blip r:embed="rId9"/>
              <a:stretch>
                <a:fillRect/>
              </a:stretch>
            </a:blipFill>
          </p:spPr>
          <p:txBody>
            <a:bodyPr/>
            <a:lstStyle/>
            <a:p>
              <a:endParaRPr lang="en-GB"/>
            </a:p>
          </p:txBody>
        </p:sp>
        <p:grpSp>
          <p:nvGrpSpPr>
            <p:cNvPr id="25" name="Group 25"/>
            <p:cNvGrpSpPr/>
            <p:nvPr/>
          </p:nvGrpSpPr>
          <p:grpSpPr>
            <a:xfrm>
              <a:off x="539111" y="539432"/>
              <a:ext cx="2477538" cy="2477538"/>
              <a:chOff x="0" y="0"/>
              <a:chExt cx="812800" cy="812800"/>
            </a:xfrm>
          </p:grpSpPr>
          <p:sp>
            <p:nvSpPr>
              <p:cNvPr id="26" name="Freeform 2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10"/>
                <a:stretch>
                  <a:fillRect l="-28527" r="-28527"/>
                </a:stretch>
              </a:blipFill>
            </p:spPr>
            <p:txBody>
              <a:bodyPr/>
              <a:lstStyle/>
              <a:p>
                <a:endParaRPr lang="en-GB"/>
              </a:p>
            </p:txBody>
          </p:sp>
        </p:gr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679424" y="1028700"/>
            <a:ext cx="2575798" cy="1172481"/>
            <a:chOff x="0" y="0"/>
            <a:chExt cx="3434398" cy="1563308"/>
          </a:xfrm>
        </p:grpSpPr>
        <p:sp>
          <p:nvSpPr>
            <p:cNvPr id="3" name="Freeform 3" descr="guillemets_ouverts_mauve.ai"/>
            <p:cNvSpPr/>
            <p:nvPr/>
          </p:nvSpPr>
          <p:spPr>
            <a:xfrm>
              <a:off x="0" y="0"/>
              <a:ext cx="3434461" cy="1563370"/>
            </a:xfrm>
            <a:custGeom>
              <a:avLst/>
              <a:gdLst/>
              <a:ahLst/>
              <a:cxnLst/>
              <a:rect l="l" t="t" r="r" b="b"/>
              <a:pathLst>
                <a:path w="3434461" h="1563370">
                  <a:moveTo>
                    <a:pt x="0" y="0"/>
                  </a:moveTo>
                  <a:lnTo>
                    <a:pt x="3434461" y="0"/>
                  </a:lnTo>
                  <a:lnTo>
                    <a:pt x="3434461" y="1563370"/>
                  </a:lnTo>
                  <a:lnTo>
                    <a:pt x="0" y="1563370"/>
                  </a:lnTo>
                  <a:lnTo>
                    <a:pt x="0" y="0"/>
                  </a:lnTo>
                  <a:close/>
                </a:path>
              </a:pathLst>
            </a:custGeom>
            <a:blipFill>
              <a:blip r:embed="rId2"/>
              <a:stretch>
                <a:fillRect l="-376" r="-375" b="3"/>
              </a:stretch>
            </a:blipFill>
          </p:spPr>
          <p:txBody>
            <a:bodyPr/>
            <a:lstStyle/>
            <a:p>
              <a:endParaRPr lang="en-GB"/>
            </a:p>
          </p:txBody>
        </p:sp>
      </p:grpSp>
      <p:grpSp>
        <p:nvGrpSpPr>
          <p:cNvPr id="4" name="Group 4"/>
          <p:cNvGrpSpPr>
            <a:grpSpLocks noChangeAspect="1"/>
          </p:cNvGrpSpPr>
          <p:nvPr/>
        </p:nvGrpSpPr>
        <p:grpSpPr>
          <a:xfrm>
            <a:off x="10176090" y="1340893"/>
            <a:ext cx="7689740" cy="9631908"/>
            <a:chOff x="0" y="0"/>
            <a:chExt cx="10252986" cy="12842544"/>
          </a:xfrm>
        </p:grpSpPr>
        <p:sp>
          <p:nvSpPr>
            <p:cNvPr id="5" name="Freeform 5"/>
            <p:cNvSpPr/>
            <p:nvPr/>
          </p:nvSpPr>
          <p:spPr>
            <a:xfrm>
              <a:off x="0" y="0"/>
              <a:ext cx="10252964" cy="12842494"/>
            </a:xfrm>
            <a:custGeom>
              <a:avLst/>
              <a:gdLst/>
              <a:ahLst/>
              <a:cxnLst/>
              <a:rect l="l" t="t" r="r" b="b"/>
              <a:pathLst>
                <a:path w="10252964" h="12842494">
                  <a:moveTo>
                    <a:pt x="0" y="0"/>
                  </a:moveTo>
                  <a:lnTo>
                    <a:pt x="10252964" y="0"/>
                  </a:lnTo>
                  <a:lnTo>
                    <a:pt x="10252964" y="12842494"/>
                  </a:lnTo>
                  <a:lnTo>
                    <a:pt x="0" y="12842494"/>
                  </a:lnTo>
                  <a:lnTo>
                    <a:pt x="0" y="0"/>
                  </a:lnTo>
                  <a:close/>
                </a:path>
              </a:pathLst>
            </a:custGeom>
            <a:blipFill>
              <a:blip r:embed="rId3"/>
              <a:stretch>
                <a:fillRect l="-96896" t="-13711" r="-44915" b="-14990"/>
              </a:stretch>
            </a:blipFill>
          </p:spPr>
          <p:txBody>
            <a:bodyPr/>
            <a:lstStyle/>
            <a:p>
              <a:endParaRPr lang="en-GB"/>
            </a:p>
          </p:txBody>
        </p:sp>
      </p:grpSp>
      <p:sp>
        <p:nvSpPr>
          <p:cNvPr id="6" name="TextBox 6"/>
          <p:cNvSpPr txBox="1"/>
          <p:nvPr/>
        </p:nvSpPr>
        <p:spPr>
          <a:xfrm>
            <a:off x="1028700" y="2448371"/>
            <a:ext cx="10610613" cy="6960880"/>
          </a:xfrm>
          <a:prstGeom prst="rect">
            <a:avLst/>
          </a:prstGeom>
        </p:spPr>
        <p:txBody>
          <a:bodyPr lIns="0" tIns="0" rIns="0" bIns="0" rtlCol="0" anchor="t">
            <a:spAutoFit/>
          </a:bodyPr>
          <a:lstStyle/>
          <a:p>
            <a:pPr algn="just">
              <a:lnSpc>
                <a:spcPts val="4320"/>
              </a:lnSpc>
            </a:pPr>
            <a:r>
              <a:rPr lang="en-US" sz="3000" i="1">
                <a:solidFill>
                  <a:srgbClr val="000000"/>
                </a:solidFill>
                <a:latin typeface="Jost Light Italics"/>
                <a:ea typeface="Jost Light Italics"/>
                <a:cs typeface="Jost Light Italics"/>
                <a:sym typeface="Jost Light Italics"/>
              </a:rPr>
              <a:t>This is a pivotal time for advertising across Europe. Our business faces significant challenges as well as tremendous opportunities.</a:t>
            </a:r>
          </a:p>
          <a:p>
            <a:pPr algn="just">
              <a:lnSpc>
                <a:spcPts val="2160"/>
              </a:lnSpc>
            </a:pPr>
            <a:endParaRPr lang="en-US" sz="3000" i="1">
              <a:solidFill>
                <a:srgbClr val="000000"/>
              </a:solidFill>
              <a:latin typeface="Jost Light Italics"/>
              <a:ea typeface="Jost Light Italics"/>
              <a:cs typeface="Jost Light Italics"/>
              <a:sym typeface="Jost Light Italics"/>
            </a:endParaRPr>
          </a:p>
          <a:p>
            <a:pPr algn="just">
              <a:lnSpc>
                <a:spcPts val="4320"/>
              </a:lnSpc>
            </a:pPr>
            <a:r>
              <a:rPr lang="en-US" sz="3000" i="1">
                <a:solidFill>
                  <a:srgbClr val="000000"/>
                </a:solidFill>
                <a:latin typeface="Jost Light Italics"/>
                <a:ea typeface="Jost Light Italics"/>
                <a:cs typeface="Jost Light Italics"/>
                <a:sym typeface="Jost Light Italics"/>
              </a:rPr>
              <a:t>At the EACA, we are doing everything we can to promote, protect and propel our industry forward. </a:t>
            </a:r>
          </a:p>
          <a:p>
            <a:pPr algn="just">
              <a:lnSpc>
                <a:spcPts val="2016"/>
              </a:lnSpc>
            </a:pPr>
            <a:endParaRPr lang="en-US" sz="3000" i="1">
              <a:solidFill>
                <a:srgbClr val="000000"/>
              </a:solidFill>
              <a:latin typeface="Jost Light Italics"/>
              <a:ea typeface="Jost Light Italics"/>
              <a:cs typeface="Jost Light Italics"/>
              <a:sym typeface="Jost Light Italics"/>
            </a:endParaRPr>
          </a:p>
          <a:p>
            <a:pPr algn="just">
              <a:lnSpc>
                <a:spcPts val="4320"/>
              </a:lnSpc>
            </a:pPr>
            <a:r>
              <a:rPr lang="en-US" sz="3000" i="1">
                <a:solidFill>
                  <a:srgbClr val="000000"/>
                </a:solidFill>
                <a:latin typeface="Jost Light Italics"/>
                <a:ea typeface="Jost Light Italics"/>
                <a:cs typeface="Jost Light Italics"/>
                <a:sym typeface="Jost Light Italics"/>
              </a:rPr>
              <a:t>Our unique alliance of the leading media and creative agencies in Europe along with national associations from right across the region, places us at the heart of the continent's business agenda.</a:t>
            </a:r>
          </a:p>
          <a:p>
            <a:pPr algn="just">
              <a:lnSpc>
                <a:spcPts val="2016"/>
              </a:lnSpc>
            </a:pPr>
            <a:endParaRPr lang="en-US" sz="3000" i="1">
              <a:solidFill>
                <a:srgbClr val="000000"/>
              </a:solidFill>
              <a:latin typeface="Jost Light Italics"/>
              <a:ea typeface="Jost Light Italics"/>
              <a:cs typeface="Jost Light Italics"/>
              <a:sym typeface="Jost Light Italics"/>
            </a:endParaRPr>
          </a:p>
          <a:p>
            <a:pPr algn="l">
              <a:lnSpc>
                <a:spcPts val="4320"/>
              </a:lnSpc>
            </a:pPr>
            <a:r>
              <a:rPr lang="en-US" sz="3000" b="1" i="1">
                <a:solidFill>
                  <a:srgbClr val="000000"/>
                </a:solidFill>
                <a:latin typeface="Jost Bold Italics"/>
                <a:ea typeface="Jost Bold Italics"/>
                <a:cs typeface="Jost Bold Italics"/>
                <a:sym typeface="Jost Bold Italics"/>
              </a:rPr>
              <a:t>Come join us!</a:t>
            </a:r>
          </a:p>
          <a:p>
            <a:pPr algn="l">
              <a:lnSpc>
                <a:spcPts val="3887"/>
              </a:lnSpc>
            </a:pPr>
            <a:endParaRPr lang="en-US" sz="3000" b="1" i="1">
              <a:solidFill>
                <a:srgbClr val="000000"/>
              </a:solidFill>
              <a:latin typeface="Jost Bold Italics"/>
              <a:ea typeface="Jost Bold Italics"/>
              <a:cs typeface="Jost Bold Italics"/>
              <a:sym typeface="Jost Bold Italics"/>
            </a:endParaRPr>
          </a:p>
          <a:p>
            <a:pPr algn="l">
              <a:lnSpc>
                <a:spcPts val="3887"/>
              </a:lnSpc>
            </a:pPr>
            <a:r>
              <a:rPr lang="en-US" sz="2700">
                <a:solidFill>
                  <a:srgbClr val="000000"/>
                </a:solidFill>
                <a:latin typeface="Jost Light"/>
                <a:ea typeface="Jost Light"/>
                <a:cs typeface="Jost Light"/>
                <a:sym typeface="Jost Light"/>
              </a:rPr>
              <a:t>Christian de la Villehuchet</a:t>
            </a:r>
          </a:p>
          <a:p>
            <a:pPr algn="l">
              <a:lnSpc>
                <a:spcPts val="3024"/>
              </a:lnSpc>
            </a:pPr>
            <a:r>
              <a:rPr lang="en-US" sz="2100">
                <a:solidFill>
                  <a:srgbClr val="000000"/>
                </a:solidFill>
                <a:latin typeface="Jost Light"/>
                <a:ea typeface="Jost Light"/>
                <a:cs typeface="Jost Light"/>
                <a:sym typeface="Jost Light"/>
              </a:rPr>
              <a:t>EACA President</a:t>
            </a:r>
          </a:p>
          <a:p>
            <a:pPr algn="l">
              <a:lnSpc>
                <a:spcPts val="3024"/>
              </a:lnSpc>
            </a:pPr>
            <a:r>
              <a:rPr lang="en-US" sz="2100">
                <a:solidFill>
                  <a:srgbClr val="000000"/>
                </a:solidFill>
                <a:latin typeface="Jost Light"/>
                <a:ea typeface="Jost Light"/>
                <a:cs typeface="Jost Light"/>
                <a:sym typeface="Jost Light"/>
              </a:rPr>
              <a:t>Global Chief Integration Officer, </a:t>
            </a:r>
            <a:r>
              <a:rPr lang="en-US" sz="2100" i="1">
                <a:solidFill>
                  <a:srgbClr val="000000"/>
                </a:solidFill>
                <a:latin typeface="Jost Light Italics"/>
                <a:ea typeface="Jost Light Italics"/>
                <a:cs typeface="Jost Light Italics"/>
                <a:sym typeface="Jost Light Italics"/>
              </a:rPr>
              <a:t>Havas Group</a:t>
            </a:r>
          </a:p>
        </p:txBody>
      </p:sp>
      <p:grpSp>
        <p:nvGrpSpPr>
          <p:cNvPr id="7" name="Group 7"/>
          <p:cNvGrpSpPr>
            <a:grpSpLocks noChangeAspect="1"/>
          </p:cNvGrpSpPr>
          <p:nvPr/>
        </p:nvGrpSpPr>
        <p:grpSpPr>
          <a:xfrm>
            <a:off x="9108284" y="7152760"/>
            <a:ext cx="2575798" cy="1172481"/>
            <a:chOff x="0" y="0"/>
            <a:chExt cx="3434398" cy="1563308"/>
          </a:xfrm>
        </p:grpSpPr>
        <p:sp>
          <p:nvSpPr>
            <p:cNvPr id="8" name="Freeform 8" descr="guillemets_ferme_mauve_clair.ai"/>
            <p:cNvSpPr/>
            <p:nvPr/>
          </p:nvSpPr>
          <p:spPr>
            <a:xfrm>
              <a:off x="0" y="0"/>
              <a:ext cx="3434461" cy="1563370"/>
            </a:xfrm>
            <a:custGeom>
              <a:avLst/>
              <a:gdLst/>
              <a:ahLst/>
              <a:cxnLst/>
              <a:rect l="l" t="t" r="r" b="b"/>
              <a:pathLst>
                <a:path w="3434461" h="1563370">
                  <a:moveTo>
                    <a:pt x="0" y="0"/>
                  </a:moveTo>
                  <a:lnTo>
                    <a:pt x="3434461" y="0"/>
                  </a:lnTo>
                  <a:lnTo>
                    <a:pt x="3434461" y="1563370"/>
                  </a:lnTo>
                  <a:lnTo>
                    <a:pt x="0" y="1563370"/>
                  </a:lnTo>
                  <a:lnTo>
                    <a:pt x="0" y="0"/>
                  </a:lnTo>
                  <a:close/>
                </a:path>
              </a:pathLst>
            </a:custGeom>
            <a:blipFill>
              <a:blip r:embed="rId4"/>
              <a:stretch>
                <a:fillRect l="-376" r="-375" b="3"/>
              </a:stretch>
            </a:blipFill>
          </p:spPr>
          <p:txBody>
            <a:bodyPr/>
            <a:lstStyle/>
            <a:p>
              <a:endParaRPr lang="en-GB"/>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10412" y="1019175"/>
            <a:ext cx="8521876" cy="2252105"/>
          </a:xfrm>
          <a:prstGeom prst="rect">
            <a:avLst/>
          </a:prstGeom>
        </p:spPr>
        <p:txBody>
          <a:bodyPr lIns="0" tIns="0" rIns="0" bIns="0" rtlCol="0" anchor="t">
            <a:spAutoFit/>
          </a:bodyPr>
          <a:lstStyle/>
          <a:p>
            <a:pPr algn="l">
              <a:lnSpc>
                <a:spcPts val="6866"/>
              </a:lnSpc>
            </a:pPr>
            <a:r>
              <a:rPr lang="en-US" sz="6357">
                <a:solidFill>
                  <a:srgbClr val="F36815"/>
                </a:solidFill>
                <a:latin typeface="Jost Light"/>
                <a:ea typeface="Jost Light"/>
                <a:cs typeface="Jost Light"/>
                <a:sym typeface="Jost Light"/>
              </a:rPr>
              <a:t>BRING YOUR </a:t>
            </a:r>
            <a:r>
              <a:rPr lang="en-US" sz="6357" i="1">
                <a:solidFill>
                  <a:srgbClr val="F36815"/>
                </a:solidFill>
                <a:latin typeface="Jost Light Italics"/>
                <a:ea typeface="Jost Light Italics"/>
                <a:cs typeface="Jost Light Italics"/>
                <a:sym typeface="Jost Light Italics"/>
              </a:rPr>
              <a:t>VALUE</a:t>
            </a:r>
          </a:p>
          <a:p>
            <a:pPr algn="l">
              <a:lnSpc>
                <a:spcPts val="6866"/>
              </a:lnSpc>
            </a:pPr>
            <a:r>
              <a:rPr lang="en-US" sz="6357">
                <a:solidFill>
                  <a:srgbClr val="F36815"/>
                </a:solidFill>
                <a:latin typeface="Jost Light"/>
                <a:ea typeface="Jost Light"/>
                <a:cs typeface="Jost Light"/>
                <a:sym typeface="Jost Light"/>
              </a:rPr>
              <a:t>&amp; JOIN THE </a:t>
            </a:r>
            <a:r>
              <a:rPr lang="en-US" sz="6357" b="1">
                <a:solidFill>
                  <a:srgbClr val="F36815"/>
                </a:solidFill>
                <a:latin typeface="Jost Semi-Bold"/>
                <a:ea typeface="Jost Semi-Bold"/>
                <a:cs typeface="Jost Semi-Bold"/>
                <a:sym typeface="Jost Semi-Bold"/>
              </a:rPr>
              <a:t>NAC</a:t>
            </a:r>
          </a:p>
          <a:p>
            <a:pPr algn="l">
              <a:lnSpc>
                <a:spcPts val="4119"/>
              </a:lnSpc>
            </a:pPr>
            <a:r>
              <a:rPr lang="en-US" sz="3814" i="1">
                <a:solidFill>
                  <a:srgbClr val="000000"/>
                </a:solidFill>
                <a:latin typeface="Jost Extra-Light Italics"/>
                <a:ea typeface="Jost Extra-Light Italics"/>
                <a:cs typeface="Jost Extra-Light Italics"/>
                <a:sym typeface="Jost Extra-Light Italics"/>
              </a:rPr>
              <a:t>Steal with pride across Europe</a:t>
            </a:r>
          </a:p>
        </p:txBody>
      </p:sp>
      <p:sp>
        <p:nvSpPr>
          <p:cNvPr id="3" name="Freeform 3"/>
          <p:cNvSpPr/>
          <p:nvPr/>
        </p:nvSpPr>
        <p:spPr>
          <a:xfrm>
            <a:off x="9144000" y="942975"/>
            <a:ext cx="10420375" cy="10420375"/>
          </a:xfrm>
          <a:custGeom>
            <a:avLst/>
            <a:gdLst/>
            <a:ahLst/>
            <a:cxnLst/>
            <a:rect l="l" t="t" r="r" b="b"/>
            <a:pathLst>
              <a:path w="10420375" h="10420375">
                <a:moveTo>
                  <a:pt x="0" y="0"/>
                </a:moveTo>
                <a:lnTo>
                  <a:pt x="10420375" y="0"/>
                </a:lnTo>
                <a:lnTo>
                  <a:pt x="10420375" y="10420375"/>
                </a:lnTo>
                <a:lnTo>
                  <a:pt x="0" y="1042037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4" name="Group 4"/>
          <p:cNvGrpSpPr/>
          <p:nvPr/>
        </p:nvGrpSpPr>
        <p:grpSpPr>
          <a:xfrm>
            <a:off x="9836176" y="1671807"/>
            <a:ext cx="8962747" cy="8962711"/>
            <a:chOff x="0" y="0"/>
            <a:chExt cx="6350000" cy="6349975"/>
          </a:xfrm>
        </p:grpSpPr>
        <p:sp>
          <p:nvSpPr>
            <p:cNvPr id="5" name="Freeform 5"/>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4"/>
              <a:stretch>
                <a:fillRect t="-38889" b="-38889"/>
              </a:stretch>
            </a:blipFill>
          </p:spPr>
          <p:txBody>
            <a:bodyPr/>
            <a:lstStyle/>
            <a:p>
              <a:endParaRPr lang="en-GB"/>
            </a:p>
          </p:txBody>
        </p:sp>
      </p:grpSp>
      <p:sp>
        <p:nvSpPr>
          <p:cNvPr id="6" name="TextBox 6"/>
          <p:cNvSpPr txBox="1"/>
          <p:nvPr/>
        </p:nvSpPr>
        <p:spPr>
          <a:xfrm>
            <a:off x="1010412" y="3866736"/>
            <a:ext cx="7761414" cy="5471160"/>
          </a:xfrm>
          <a:prstGeom prst="rect">
            <a:avLst/>
          </a:prstGeom>
        </p:spPr>
        <p:txBody>
          <a:bodyPr lIns="0" tIns="0" rIns="0" bIns="0" rtlCol="0" anchor="t">
            <a:spAutoFit/>
          </a:bodyPr>
          <a:lstStyle/>
          <a:p>
            <a:pPr marL="434340" lvl="1" indent="-217170" algn="just">
              <a:lnSpc>
                <a:spcPts val="3600"/>
              </a:lnSpc>
              <a:buFont typeface="Arial"/>
              <a:buChar char="•"/>
            </a:pPr>
            <a:r>
              <a:rPr lang="en-US" sz="2400" b="1">
                <a:solidFill>
                  <a:srgbClr val="F36815"/>
                </a:solidFill>
                <a:latin typeface="Jost Bold"/>
                <a:ea typeface="Jost Bold"/>
                <a:cs typeface="Jost Bold"/>
                <a:sym typeface="Jost Bold"/>
              </a:rPr>
              <a:t>Protect your interests </a:t>
            </a:r>
            <a:r>
              <a:rPr lang="en-US" sz="2400">
                <a:solidFill>
                  <a:srgbClr val="000000"/>
                </a:solidFill>
                <a:latin typeface="Jost Light"/>
                <a:ea typeface="Jost Light"/>
                <a:cs typeface="Jost Light"/>
                <a:sym typeface="Jost Light"/>
              </a:rPr>
              <a:t>by </a:t>
            </a:r>
            <a:r>
              <a:rPr lang="en-US" sz="2400" b="1">
                <a:solidFill>
                  <a:srgbClr val="F36815"/>
                </a:solidFill>
                <a:latin typeface="Jost Bold"/>
                <a:ea typeface="Jost Bold"/>
                <a:cs typeface="Jost Bold"/>
                <a:sym typeface="Jost Bold"/>
              </a:rPr>
              <a:t>setting up industry standards</a:t>
            </a:r>
            <a:r>
              <a:rPr lang="en-US" sz="2400">
                <a:solidFill>
                  <a:srgbClr val="F36815"/>
                </a:solidFill>
                <a:latin typeface="Jost Light"/>
                <a:ea typeface="Jost Light"/>
                <a:cs typeface="Jost Light"/>
                <a:sym typeface="Jost Light"/>
              </a:rPr>
              <a:t> </a:t>
            </a:r>
            <a:r>
              <a:rPr lang="en-US" sz="2400">
                <a:solidFill>
                  <a:srgbClr val="000000"/>
                </a:solidFill>
                <a:latin typeface="Jost Light"/>
                <a:ea typeface="Jost Light"/>
                <a:cs typeface="Jost Light"/>
                <a:sym typeface="Jost Light"/>
              </a:rPr>
              <a:t>across Europe.</a:t>
            </a:r>
          </a:p>
          <a:p>
            <a:pPr marL="434340" lvl="1" indent="-217170" algn="just">
              <a:lnSpc>
                <a:spcPts val="3600"/>
              </a:lnSpc>
              <a:buFont typeface="Arial"/>
              <a:buChar char="•"/>
            </a:pPr>
            <a:r>
              <a:rPr lang="en-US" sz="2400" b="1">
                <a:solidFill>
                  <a:srgbClr val="F36815"/>
                </a:solidFill>
                <a:latin typeface="Jost Bold"/>
                <a:ea typeface="Jost Bold"/>
                <a:cs typeface="Jost Bold"/>
                <a:sym typeface="Jost Bold"/>
              </a:rPr>
              <a:t>Lead &amp; shape the industry </a:t>
            </a:r>
            <a:r>
              <a:rPr lang="en-US" sz="2400">
                <a:solidFill>
                  <a:srgbClr val="000000"/>
                </a:solidFill>
                <a:latin typeface="Jost Light"/>
                <a:ea typeface="Jost Light"/>
                <a:cs typeface="Jost Light"/>
                <a:sym typeface="Jost Light"/>
              </a:rPr>
              <a:t>by</a:t>
            </a:r>
            <a:r>
              <a:rPr lang="en-US" sz="2400" b="1">
                <a:solidFill>
                  <a:srgbClr val="F36815"/>
                </a:solidFill>
                <a:latin typeface="Jost Bold"/>
                <a:ea typeface="Jost Bold"/>
                <a:cs typeface="Jost Bold"/>
                <a:sym typeface="Jost Bold"/>
              </a:rPr>
              <a:t> connecting </a:t>
            </a:r>
            <a:r>
              <a:rPr lang="en-US" sz="2400">
                <a:solidFill>
                  <a:srgbClr val="000000"/>
                </a:solidFill>
                <a:latin typeface="Jost Light"/>
                <a:ea typeface="Jost Light"/>
                <a:cs typeface="Jost Light"/>
                <a:sym typeface="Jost Light"/>
              </a:rPr>
              <a:t>with your European peers, industry key players and policymakers.</a:t>
            </a:r>
          </a:p>
          <a:p>
            <a:pPr marL="434340" lvl="1" indent="-217170" algn="just">
              <a:lnSpc>
                <a:spcPts val="3600"/>
              </a:lnSpc>
              <a:buFont typeface="Arial"/>
              <a:buChar char="•"/>
            </a:pPr>
            <a:r>
              <a:rPr lang="en-US" sz="2400" b="1">
                <a:solidFill>
                  <a:srgbClr val="F36815"/>
                </a:solidFill>
                <a:latin typeface="Jost Bold"/>
                <a:ea typeface="Jost Bold"/>
                <a:cs typeface="Jost Bold"/>
                <a:sym typeface="Jost Bold"/>
              </a:rPr>
              <a:t>Foster a broad and powerful community </a:t>
            </a:r>
            <a:r>
              <a:rPr lang="en-US" sz="2400">
                <a:solidFill>
                  <a:srgbClr val="000000"/>
                </a:solidFill>
                <a:latin typeface="Jost Light"/>
                <a:ea typeface="Jost Light"/>
                <a:cs typeface="Jost Light"/>
                <a:sym typeface="Jost Light"/>
              </a:rPr>
              <a:t>through collective events and high-level initiatives.</a:t>
            </a:r>
          </a:p>
          <a:p>
            <a:pPr marL="434340" lvl="1" indent="-217170" algn="just">
              <a:lnSpc>
                <a:spcPts val="3600"/>
              </a:lnSpc>
              <a:buFont typeface="Arial"/>
              <a:buChar char="•"/>
            </a:pPr>
            <a:r>
              <a:rPr lang="en-US" sz="2400" b="1">
                <a:solidFill>
                  <a:srgbClr val="F36815"/>
                </a:solidFill>
                <a:latin typeface="Jost Bold"/>
                <a:ea typeface="Jost Bold"/>
                <a:cs typeface="Jost Bold"/>
                <a:sym typeface="Jost Bold"/>
              </a:rPr>
              <a:t>Share</a:t>
            </a:r>
            <a:r>
              <a:rPr lang="en-US" sz="2400">
                <a:solidFill>
                  <a:srgbClr val="F36815"/>
                </a:solidFill>
                <a:latin typeface="Jost"/>
                <a:ea typeface="Jost"/>
                <a:cs typeface="Jost"/>
                <a:sym typeface="Jost"/>
              </a:rPr>
              <a:t> </a:t>
            </a:r>
            <a:r>
              <a:rPr lang="en-US" sz="2400" b="1">
                <a:solidFill>
                  <a:srgbClr val="F36815"/>
                </a:solidFill>
                <a:latin typeface="Jost Bold"/>
                <a:ea typeface="Jost Bold"/>
                <a:cs typeface="Jost Bold"/>
                <a:sym typeface="Jost Bold"/>
              </a:rPr>
              <a:t>and reward industry best practices</a:t>
            </a:r>
            <a:r>
              <a:rPr lang="en-US" sz="2400">
                <a:solidFill>
                  <a:srgbClr val="F36815"/>
                </a:solidFill>
                <a:latin typeface="Jost Light"/>
                <a:ea typeface="Jost Light"/>
                <a:cs typeface="Jost Light"/>
                <a:sym typeface="Jost Light"/>
              </a:rPr>
              <a:t> </a:t>
            </a:r>
            <a:r>
              <a:rPr lang="en-US" sz="2400">
                <a:solidFill>
                  <a:srgbClr val="000000"/>
                </a:solidFill>
                <a:latin typeface="Jost Light"/>
                <a:ea typeface="Jost Light"/>
                <a:cs typeface="Jost Light"/>
                <a:sym typeface="Jost Light"/>
              </a:rPr>
              <a:t>through our Best Practice Awards programme.</a:t>
            </a:r>
          </a:p>
          <a:p>
            <a:pPr marL="434340" lvl="1" indent="-217170" algn="just">
              <a:lnSpc>
                <a:spcPts val="3600"/>
              </a:lnSpc>
              <a:buFont typeface="Arial"/>
              <a:buChar char="•"/>
            </a:pPr>
            <a:r>
              <a:rPr lang="en-US" sz="2400" b="1">
                <a:solidFill>
                  <a:srgbClr val="F36815"/>
                </a:solidFill>
                <a:latin typeface="Jost Bold"/>
                <a:ea typeface="Jost Bold"/>
                <a:cs typeface="Jost Bold"/>
                <a:sym typeface="Jost Bold"/>
              </a:rPr>
              <a:t>Empower your agencies and secure your future </a:t>
            </a:r>
            <a:r>
              <a:rPr lang="en-US" sz="2400">
                <a:solidFill>
                  <a:srgbClr val="000000"/>
                </a:solidFill>
                <a:latin typeface="Jost Light"/>
                <a:ea typeface="Jost Light"/>
                <a:cs typeface="Jost Light"/>
                <a:sym typeface="Jost Light"/>
              </a:rPr>
              <a:t>through training modules and certifications at discounted rates.</a:t>
            </a:r>
          </a:p>
          <a:p>
            <a:pPr marL="434340" lvl="1" indent="-217170" algn="just">
              <a:lnSpc>
                <a:spcPts val="3600"/>
              </a:lnSpc>
            </a:pPr>
            <a:endParaRPr lang="en-US" sz="2400">
              <a:solidFill>
                <a:srgbClr val="000000"/>
              </a:solidFill>
              <a:latin typeface="Jost Light"/>
              <a:ea typeface="Jost Light"/>
              <a:cs typeface="Jost Light"/>
              <a:sym typeface="Jost 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144000" y="942975"/>
            <a:ext cx="10420375" cy="10420375"/>
          </a:xfrm>
          <a:custGeom>
            <a:avLst/>
            <a:gdLst/>
            <a:ahLst/>
            <a:cxnLst/>
            <a:rect l="l" t="t" r="r" b="b"/>
            <a:pathLst>
              <a:path w="10420375" h="10420375">
                <a:moveTo>
                  <a:pt x="0" y="0"/>
                </a:moveTo>
                <a:lnTo>
                  <a:pt x="10420375" y="0"/>
                </a:lnTo>
                <a:lnTo>
                  <a:pt x="10420375" y="10420375"/>
                </a:lnTo>
                <a:lnTo>
                  <a:pt x="0" y="1042037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sp>
        <p:nvSpPr>
          <p:cNvPr id="3" name="TextBox 3"/>
          <p:cNvSpPr txBox="1"/>
          <p:nvPr/>
        </p:nvSpPr>
        <p:spPr>
          <a:xfrm>
            <a:off x="1019937" y="1019175"/>
            <a:ext cx="8521876" cy="2249216"/>
          </a:xfrm>
          <a:prstGeom prst="rect">
            <a:avLst/>
          </a:prstGeom>
        </p:spPr>
        <p:txBody>
          <a:bodyPr lIns="0" tIns="0" rIns="0" bIns="0" rtlCol="0" anchor="t">
            <a:spAutoFit/>
          </a:bodyPr>
          <a:lstStyle/>
          <a:p>
            <a:pPr algn="l">
              <a:lnSpc>
                <a:spcPts val="6866"/>
              </a:lnSpc>
            </a:pPr>
            <a:r>
              <a:rPr lang="en-US" sz="6357">
                <a:solidFill>
                  <a:srgbClr val="9B32D7"/>
                </a:solidFill>
                <a:latin typeface="Jost Light"/>
                <a:ea typeface="Jost Light"/>
                <a:cs typeface="Jost Light"/>
                <a:sym typeface="Jost Light"/>
              </a:rPr>
              <a:t>BRING YOUR </a:t>
            </a:r>
            <a:r>
              <a:rPr lang="en-US" sz="6357" i="1">
                <a:solidFill>
                  <a:srgbClr val="9B32D7"/>
                </a:solidFill>
                <a:latin typeface="Jost Light Italics"/>
                <a:ea typeface="Jost Light Italics"/>
                <a:cs typeface="Jost Light Italics"/>
                <a:sym typeface="Jost Light Italics"/>
              </a:rPr>
              <a:t>VALUE</a:t>
            </a:r>
          </a:p>
          <a:p>
            <a:pPr algn="l">
              <a:lnSpc>
                <a:spcPts val="6866"/>
              </a:lnSpc>
            </a:pPr>
            <a:r>
              <a:rPr lang="en-US" sz="6357">
                <a:solidFill>
                  <a:srgbClr val="9B32D7"/>
                </a:solidFill>
                <a:latin typeface="Jost Light"/>
                <a:ea typeface="Jost Light"/>
                <a:cs typeface="Jost Light"/>
                <a:sym typeface="Jost Light"/>
              </a:rPr>
              <a:t>&amp; JOIN THE </a:t>
            </a:r>
            <a:r>
              <a:rPr lang="en-US" sz="6357" b="1">
                <a:solidFill>
                  <a:srgbClr val="9B32D7"/>
                </a:solidFill>
                <a:latin typeface="Jost Semi-Bold"/>
                <a:ea typeface="Jost Semi-Bold"/>
                <a:cs typeface="Jost Semi-Bold"/>
                <a:sym typeface="Jost Semi-Bold"/>
              </a:rPr>
              <a:t>IAC</a:t>
            </a:r>
          </a:p>
          <a:p>
            <a:pPr algn="l">
              <a:lnSpc>
                <a:spcPts val="4119"/>
              </a:lnSpc>
            </a:pPr>
            <a:r>
              <a:rPr lang="en-US" sz="3814" i="1">
                <a:solidFill>
                  <a:srgbClr val="000000"/>
                </a:solidFill>
                <a:latin typeface="Jost Extra-Light Italics"/>
                <a:ea typeface="Jost Extra-Light Italics"/>
                <a:cs typeface="Jost Extra-Light Italics"/>
                <a:sym typeface="Jost Extra-Light Italics"/>
              </a:rPr>
              <a:t>We won’t give away our creativity and IP</a:t>
            </a:r>
          </a:p>
        </p:txBody>
      </p:sp>
      <p:grpSp>
        <p:nvGrpSpPr>
          <p:cNvPr id="4" name="Group 4"/>
          <p:cNvGrpSpPr/>
          <p:nvPr/>
        </p:nvGrpSpPr>
        <p:grpSpPr>
          <a:xfrm>
            <a:off x="9836176" y="1671807"/>
            <a:ext cx="8962747" cy="8962711"/>
            <a:chOff x="0" y="0"/>
            <a:chExt cx="6350000" cy="6349975"/>
          </a:xfrm>
        </p:grpSpPr>
        <p:sp>
          <p:nvSpPr>
            <p:cNvPr id="5" name="Freeform 5"/>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4"/>
              <a:stretch>
                <a:fillRect l="-3370" r="-70679"/>
              </a:stretch>
            </a:blipFill>
          </p:spPr>
          <p:txBody>
            <a:bodyPr/>
            <a:lstStyle/>
            <a:p>
              <a:endParaRPr lang="en-GB"/>
            </a:p>
          </p:txBody>
        </p:sp>
      </p:grpSp>
      <p:sp>
        <p:nvSpPr>
          <p:cNvPr id="6" name="TextBox 6"/>
          <p:cNvSpPr txBox="1"/>
          <p:nvPr/>
        </p:nvSpPr>
        <p:spPr>
          <a:xfrm>
            <a:off x="1010412" y="3876261"/>
            <a:ext cx="7761414" cy="5362365"/>
          </a:xfrm>
          <a:prstGeom prst="rect">
            <a:avLst/>
          </a:prstGeom>
        </p:spPr>
        <p:txBody>
          <a:bodyPr lIns="0" tIns="0" rIns="0" bIns="0" rtlCol="0" anchor="t">
            <a:spAutoFit/>
          </a:bodyPr>
          <a:lstStyle/>
          <a:p>
            <a:pPr marL="416243" lvl="1" indent="-208121" algn="just">
              <a:lnSpc>
                <a:spcPts val="3450"/>
              </a:lnSpc>
              <a:buFont typeface="Arial"/>
              <a:buChar char="•"/>
            </a:pPr>
            <a:r>
              <a:rPr lang="en-US" sz="2300" b="1">
                <a:solidFill>
                  <a:srgbClr val="9B32D7"/>
                </a:solidFill>
                <a:latin typeface="Jost Bold"/>
                <a:ea typeface="Jost Bold"/>
                <a:cs typeface="Jost Bold"/>
                <a:sym typeface="Jost Bold"/>
              </a:rPr>
              <a:t>Protect your interests and shape industry standards</a:t>
            </a:r>
            <a:r>
              <a:rPr lang="en-US" sz="2300">
                <a:solidFill>
                  <a:srgbClr val="000000"/>
                </a:solidFill>
                <a:latin typeface="Jost"/>
                <a:ea typeface="Jost"/>
                <a:cs typeface="Jost"/>
                <a:sym typeface="Jost"/>
              </a:rPr>
              <a:t> across Europe.</a:t>
            </a:r>
          </a:p>
          <a:p>
            <a:pPr marL="416243" lvl="1" indent="-208121" algn="just">
              <a:lnSpc>
                <a:spcPts val="3450"/>
              </a:lnSpc>
              <a:buFont typeface="Arial"/>
              <a:buChar char="•"/>
            </a:pPr>
            <a:r>
              <a:rPr lang="en-US" sz="2300" b="1">
                <a:solidFill>
                  <a:srgbClr val="9B32D7"/>
                </a:solidFill>
                <a:latin typeface="Jost Bold"/>
                <a:ea typeface="Jost Bold"/>
                <a:cs typeface="Jost Bold"/>
                <a:sym typeface="Jost Bold"/>
              </a:rPr>
              <a:t>Connect with peers, industry leaders, and policymakers</a:t>
            </a:r>
            <a:r>
              <a:rPr lang="en-US" sz="2300">
                <a:solidFill>
                  <a:srgbClr val="000000"/>
                </a:solidFill>
                <a:latin typeface="Jost"/>
                <a:ea typeface="Jost"/>
                <a:cs typeface="Jost"/>
                <a:sym typeface="Jost"/>
              </a:rPr>
              <a:t> across Europe.</a:t>
            </a:r>
          </a:p>
          <a:p>
            <a:pPr marL="416243" lvl="1" indent="-208121" algn="just">
              <a:lnSpc>
                <a:spcPts val="3450"/>
              </a:lnSpc>
              <a:buFont typeface="Arial"/>
              <a:buChar char="•"/>
            </a:pPr>
            <a:r>
              <a:rPr lang="en-US" sz="2300" b="1">
                <a:solidFill>
                  <a:srgbClr val="9B32D7"/>
                </a:solidFill>
                <a:latin typeface="Jost Bold"/>
                <a:ea typeface="Jost Bold"/>
                <a:cs typeface="Jost Bold"/>
                <a:sym typeface="Jost Bold"/>
              </a:rPr>
              <a:t>Strengthen the industry’s voice and creativity value</a:t>
            </a:r>
            <a:r>
              <a:rPr lang="en-US" sz="2300">
                <a:solidFill>
                  <a:srgbClr val="000000"/>
                </a:solidFill>
                <a:latin typeface="Jost"/>
                <a:ea typeface="Jost"/>
                <a:cs typeface="Jost"/>
                <a:sym typeface="Jost"/>
              </a:rPr>
              <a:t> through unified advocacy and collective initiatives.</a:t>
            </a:r>
          </a:p>
          <a:p>
            <a:pPr marL="416243" lvl="1" indent="-208121" algn="just">
              <a:lnSpc>
                <a:spcPts val="3450"/>
              </a:lnSpc>
              <a:buFont typeface="Arial"/>
              <a:buChar char="•"/>
            </a:pPr>
            <a:r>
              <a:rPr lang="en-US" sz="2300" b="1">
                <a:solidFill>
                  <a:srgbClr val="9B32D7"/>
                </a:solidFill>
                <a:latin typeface="Jost Bold"/>
                <a:ea typeface="Jost Bold"/>
                <a:cs typeface="Jost Bold"/>
                <a:sym typeface="Jost Bold"/>
              </a:rPr>
              <a:t>Showcase creative leaders on the European stage,</a:t>
            </a:r>
            <a:r>
              <a:rPr lang="en-US" sz="2300">
                <a:solidFill>
                  <a:srgbClr val="000000"/>
                </a:solidFill>
                <a:latin typeface="Jost"/>
                <a:ea typeface="Jost"/>
                <a:cs typeface="Jost"/>
                <a:sym typeface="Jost"/>
              </a:rPr>
              <a:t> including notably Effie Awards Europe.</a:t>
            </a:r>
          </a:p>
          <a:p>
            <a:pPr marL="416243" lvl="1" indent="-208121" algn="just">
              <a:lnSpc>
                <a:spcPts val="3450"/>
              </a:lnSpc>
              <a:buFont typeface="Arial"/>
              <a:buChar char="•"/>
            </a:pPr>
            <a:r>
              <a:rPr lang="en-US" sz="2300" b="1">
                <a:solidFill>
                  <a:srgbClr val="9B32D7"/>
                </a:solidFill>
                <a:latin typeface="Jost Bold"/>
                <a:ea typeface="Jost Bold"/>
                <a:cs typeface="Jost Bold"/>
                <a:sym typeface="Jost Bold"/>
              </a:rPr>
              <a:t>Empower emerging talent</a:t>
            </a:r>
            <a:r>
              <a:rPr lang="en-US" sz="2300" b="1">
                <a:solidFill>
                  <a:srgbClr val="00C3FF"/>
                </a:solidFill>
                <a:latin typeface="Jost Bold"/>
                <a:ea typeface="Jost Bold"/>
                <a:cs typeface="Jost Bold"/>
                <a:sym typeface="Jost Bold"/>
              </a:rPr>
              <a:t> </a:t>
            </a:r>
            <a:r>
              <a:rPr lang="en-US" sz="2300">
                <a:solidFill>
                  <a:srgbClr val="000000"/>
                </a:solidFill>
                <a:latin typeface="Jost"/>
                <a:ea typeface="Jost"/>
                <a:cs typeface="Jost"/>
                <a:sym typeface="Jost"/>
              </a:rPr>
              <a:t>through the impactful Young Board initiative.</a:t>
            </a:r>
          </a:p>
          <a:p>
            <a:pPr marL="416243" lvl="1" indent="-208121" algn="just">
              <a:lnSpc>
                <a:spcPts val="3450"/>
              </a:lnSpc>
              <a:buFont typeface="Arial"/>
              <a:buChar char="•"/>
            </a:pPr>
            <a:r>
              <a:rPr lang="en-US" sz="2300" b="1">
                <a:solidFill>
                  <a:srgbClr val="9B32D7"/>
                </a:solidFill>
                <a:latin typeface="Jost Bold"/>
                <a:ea typeface="Jost Bold"/>
                <a:cs typeface="Jost Bold"/>
                <a:sym typeface="Jost Bold"/>
              </a:rPr>
              <a:t>Promote inclusion and female leadership</a:t>
            </a:r>
            <a:r>
              <a:rPr lang="en-US" sz="2300" b="1">
                <a:solidFill>
                  <a:srgbClr val="000000"/>
                </a:solidFill>
                <a:latin typeface="Jost Bold"/>
                <a:ea typeface="Jost Bold"/>
                <a:cs typeface="Jost Bold"/>
                <a:sym typeface="Jost Bold"/>
              </a:rPr>
              <a:t> </a:t>
            </a:r>
            <a:r>
              <a:rPr lang="en-US" sz="2300">
                <a:solidFill>
                  <a:srgbClr val="000000"/>
                </a:solidFill>
                <a:latin typeface="Jost"/>
                <a:ea typeface="Jost"/>
                <a:cs typeface="Jost"/>
                <a:sym typeface="Jost"/>
              </a:rPr>
              <a:t>with strategic partnerships.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144000" y="942975"/>
            <a:ext cx="10420375" cy="10420375"/>
          </a:xfrm>
          <a:custGeom>
            <a:avLst/>
            <a:gdLst/>
            <a:ahLst/>
            <a:cxnLst/>
            <a:rect l="l" t="t" r="r" b="b"/>
            <a:pathLst>
              <a:path w="10420375" h="10420375">
                <a:moveTo>
                  <a:pt x="0" y="0"/>
                </a:moveTo>
                <a:lnTo>
                  <a:pt x="10420375" y="0"/>
                </a:lnTo>
                <a:lnTo>
                  <a:pt x="10420375" y="10420375"/>
                </a:lnTo>
                <a:lnTo>
                  <a:pt x="0" y="1042037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sp>
        <p:nvSpPr>
          <p:cNvPr id="3" name="TextBox 3"/>
          <p:cNvSpPr txBox="1"/>
          <p:nvPr/>
        </p:nvSpPr>
        <p:spPr>
          <a:xfrm>
            <a:off x="1019937" y="1019175"/>
            <a:ext cx="8531401" cy="3277916"/>
          </a:xfrm>
          <a:prstGeom prst="rect">
            <a:avLst/>
          </a:prstGeom>
        </p:spPr>
        <p:txBody>
          <a:bodyPr lIns="0" tIns="0" rIns="0" bIns="0" rtlCol="0" anchor="t">
            <a:spAutoFit/>
          </a:bodyPr>
          <a:lstStyle/>
          <a:p>
            <a:pPr algn="l">
              <a:lnSpc>
                <a:spcPts val="6866"/>
              </a:lnSpc>
            </a:pPr>
            <a:r>
              <a:rPr lang="en-US" sz="6357">
                <a:solidFill>
                  <a:srgbClr val="0000B4"/>
                </a:solidFill>
                <a:latin typeface="Jost Light"/>
                <a:ea typeface="Jost Light"/>
                <a:cs typeface="Jost Light"/>
                <a:sym typeface="Jost Light"/>
              </a:rPr>
              <a:t>BRING YOUR </a:t>
            </a:r>
            <a:r>
              <a:rPr lang="en-US" sz="6357" i="1">
                <a:solidFill>
                  <a:srgbClr val="0000B4"/>
                </a:solidFill>
                <a:latin typeface="Jost Light Italics"/>
                <a:ea typeface="Jost Light Italics"/>
                <a:cs typeface="Jost Light Italics"/>
                <a:sym typeface="Jost Light Italics"/>
              </a:rPr>
              <a:t>VALUE</a:t>
            </a:r>
          </a:p>
          <a:p>
            <a:pPr algn="l">
              <a:lnSpc>
                <a:spcPts val="6866"/>
              </a:lnSpc>
            </a:pPr>
            <a:r>
              <a:rPr lang="en-US" sz="6357">
                <a:solidFill>
                  <a:srgbClr val="0000B4"/>
                </a:solidFill>
                <a:latin typeface="Jost Light"/>
                <a:ea typeface="Jost Light"/>
                <a:cs typeface="Jost Light"/>
                <a:sym typeface="Jost Light"/>
              </a:rPr>
              <a:t>&amp; JOIN THE </a:t>
            </a:r>
            <a:r>
              <a:rPr lang="en-US" sz="6357" b="1">
                <a:solidFill>
                  <a:srgbClr val="0000B4"/>
                </a:solidFill>
                <a:latin typeface="Jost Semi-Bold"/>
                <a:ea typeface="Jost Semi-Bold"/>
                <a:cs typeface="Jost Semi-Bold"/>
                <a:sym typeface="Jost Semi-Bold"/>
              </a:rPr>
              <a:t>MAC</a:t>
            </a:r>
          </a:p>
          <a:p>
            <a:pPr algn="l">
              <a:lnSpc>
                <a:spcPts val="4119"/>
              </a:lnSpc>
            </a:pPr>
            <a:r>
              <a:rPr lang="en-US" sz="3814" i="1">
                <a:solidFill>
                  <a:srgbClr val="000000"/>
                </a:solidFill>
                <a:latin typeface="Jost Extra-Light Italics"/>
                <a:ea typeface="Jost Extra-Light Italics"/>
                <a:cs typeface="Jost Extra-Light Italics"/>
                <a:sym typeface="Jost Extra-Light Italics"/>
              </a:rPr>
              <a:t>Setting sustainable and high standards </a:t>
            </a:r>
          </a:p>
          <a:p>
            <a:pPr algn="l">
              <a:lnSpc>
                <a:spcPts val="4119"/>
              </a:lnSpc>
            </a:pPr>
            <a:r>
              <a:rPr lang="en-US" sz="3814" i="1">
                <a:solidFill>
                  <a:srgbClr val="000000"/>
                </a:solidFill>
                <a:latin typeface="Jost Extra-Light Italics"/>
                <a:ea typeface="Jost Extra-Light Italics"/>
                <a:cs typeface="Jost Extra-Light Italics"/>
                <a:sym typeface="Jost Extra-Light Italics"/>
              </a:rPr>
              <a:t>for media agencies across Europe</a:t>
            </a:r>
          </a:p>
          <a:p>
            <a:pPr algn="l">
              <a:lnSpc>
                <a:spcPts val="4119"/>
              </a:lnSpc>
            </a:pPr>
            <a:endParaRPr lang="en-US" sz="3814" i="1">
              <a:solidFill>
                <a:srgbClr val="000000"/>
              </a:solidFill>
              <a:latin typeface="Jost Extra-Light Italics"/>
              <a:ea typeface="Jost Extra-Light Italics"/>
              <a:cs typeface="Jost Extra-Light Italics"/>
              <a:sym typeface="Jost Extra-Light Italics"/>
            </a:endParaRPr>
          </a:p>
        </p:txBody>
      </p:sp>
      <p:grpSp>
        <p:nvGrpSpPr>
          <p:cNvPr id="4" name="Group 4"/>
          <p:cNvGrpSpPr/>
          <p:nvPr/>
        </p:nvGrpSpPr>
        <p:grpSpPr>
          <a:xfrm>
            <a:off x="9836176" y="1671807"/>
            <a:ext cx="8962747" cy="8962711"/>
            <a:chOff x="0" y="0"/>
            <a:chExt cx="6350000" cy="6349975"/>
          </a:xfrm>
        </p:grpSpPr>
        <p:sp>
          <p:nvSpPr>
            <p:cNvPr id="5" name="Freeform 5"/>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4"/>
              <a:stretch>
                <a:fillRect l="-16747" r="-16747"/>
              </a:stretch>
            </a:blipFill>
          </p:spPr>
          <p:txBody>
            <a:bodyPr/>
            <a:lstStyle/>
            <a:p>
              <a:endParaRPr lang="en-GB"/>
            </a:p>
          </p:txBody>
        </p:sp>
      </p:grpSp>
      <p:sp>
        <p:nvSpPr>
          <p:cNvPr id="6" name="TextBox 6"/>
          <p:cNvSpPr txBox="1"/>
          <p:nvPr/>
        </p:nvSpPr>
        <p:spPr>
          <a:xfrm>
            <a:off x="1010412" y="3876261"/>
            <a:ext cx="7761414" cy="5236845"/>
          </a:xfrm>
          <a:prstGeom prst="rect">
            <a:avLst/>
          </a:prstGeom>
        </p:spPr>
        <p:txBody>
          <a:bodyPr lIns="0" tIns="0" rIns="0" bIns="0" rtlCol="0" anchor="t">
            <a:spAutoFit/>
          </a:bodyPr>
          <a:lstStyle/>
          <a:p>
            <a:pPr marL="416243" lvl="1" indent="-208121" algn="just">
              <a:lnSpc>
                <a:spcPts val="3450"/>
              </a:lnSpc>
              <a:buFont typeface="Arial"/>
              <a:buChar char="•"/>
            </a:pPr>
            <a:r>
              <a:rPr lang="en-US" sz="2300" b="1">
                <a:solidFill>
                  <a:srgbClr val="0000B4"/>
                </a:solidFill>
                <a:latin typeface="Jost Bold"/>
                <a:ea typeface="Jost Bold"/>
                <a:cs typeface="Jost Bold"/>
                <a:sym typeface="Jost Bold"/>
              </a:rPr>
              <a:t>Shape industry standards</a:t>
            </a:r>
            <a:r>
              <a:rPr lang="en-US" sz="2300">
                <a:solidFill>
                  <a:srgbClr val="000000"/>
                </a:solidFill>
                <a:latin typeface="Jost"/>
                <a:ea typeface="Jost"/>
                <a:cs typeface="Jost"/>
                <a:sym typeface="Jost"/>
              </a:rPr>
              <a:t> to protect your interests across Europe.</a:t>
            </a:r>
          </a:p>
          <a:p>
            <a:pPr marL="416243" lvl="1" indent="-208121" algn="just">
              <a:lnSpc>
                <a:spcPts val="3450"/>
              </a:lnSpc>
              <a:buFont typeface="Arial"/>
              <a:buChar char="•"/>
            </a:pPr>
            <a:r>
              <a:rPr lang="en-US" sz="2300" b="1">
                <a:solidFill>
                  <a:srgbClr val="0000B4"/>
                </a:solidFill>
                <a:latin typeface="Jost Bold"/>
                <a:ea typeface="Jost Bold"/>
                <a:cs typeface="Jost Bold"/>
                <a:sym typeface="Jost Bold"/>
              </a:rPr>
              <a:t>Connect with peers, key industry players, and policymakers</a:t>
            </a:r>
            <a:r>
              <a:rPr lang="en-US" sz="2300">
                <a:solidFill>
                  <a:srgbClr val="000000"/>
                </a:solidFill>
                <a:latin typeface="Jost"/>
                <a:ea typeface="Jost"/>
                <a:cs typeface="Jost"/>
                <a:sym typeface="Jost"/>
              </a:rPr>
              <a:t> to lead the sector.</a:t>
            </a:r>
          </a:p>
          <a:p>
            <a:pPr marL="416243" lvl="1" indent="-208121" algn="just">
              <a:lnSpc>
                <a:spcPts val="3450"/>
              </a:lnSpc>
              <a:buFont typeface="Arial"/>
              <a:buChar char="•"/>
            </a:pPr>
            <a:r>
              <a:rPr lang="en-US" sz="2300" b="1">
                <a:solidFill>
                  <a:srgbClr val="0000B4"/>
                </a:solidFill>
                <a:latin typeface="Jost Bold"/>
                <a:ea typeface="Jost Bold"/>
                <a:cs typeface="Jost Bold"/>
                <a:sym typeface="Jost Bold"/>
              </a:rPr>
              <a:t>Influence decisions </a:t>
            </a:r>
            <a:r>
              <a:rPr lang="en-US" sz="2300">
                <a:solidFill>
                  <a:srgbClr val="000000"/>
                </a:solidFill>
                <a:latin typeface="Jost"/>
                <a:ea typeface="Jost"/>
                <a:cs typeface="Jost"/>
                <a:sym typeface="Jost"/>
              </a:rPr>
              <a:t>through joint position papers and strategic initiatives.</a:t>
            </a:r>
          </a:p>
          <a:p>
            <a:pPr marL="416243" lvl="1" indent="-208121" algn="just">
              <a:lnSpc>
                <a:spcPts val="3450"/>
              </a:lnSpc>
              <a:buFont typeface="Arial"/>
              <a:buChar char="•"/>
            </a:pPr>
            <a:r>
              <a:rPr lang="en-US" sz="2300" b="1">
                <a:solidFill>
                  <a:srgbClr val="0000B4"/>
                </a:solidFill>
                <a:latin typeface="Jost Bold"/>
                <a:ea typeface="Jost Bold"/>
                <a:cs typeface="Jost Bold"/>
                <a:sym typeface="Jost Bold"/>
              </a:rPr>
              <a:t>Access and engage directly with policymakers</a:t>
            </a:r>
            <a:r>
              <a:rPr lang="en-US" sz="2300">
                <a:solidFill>
                  <a:srgbClr val="000000"/>
                </a:solidFill>
                <a:latin typeface="Jost"/>
                <a:ea typeface="Jost"/>
                <a:cs typeface="Jost"/>
                <a:sym typeface="Jost"/>
              </a:rPr>
              <a:t> on regulatory and market developments.</a:t>
            </a:r>
          </a:p>
          <a:p>
            <a:pPr marL="416243" lvl="1" indent="-208121" algn="just">
              <a:lnSpc>
                <a:spcPts val="3450"/>
              </a:lnSpc>
              <a:buFont typeface="Arial"/>
              <a:buChar char="•"/>
            </a:pPr>
            <a:r>
              <a:rPr lang="en-US" sz="2300" b="1">
                <a:solidFill>
                  <a:srgbClr val="0000B4"/>
                </a:solidFill>
                <a:latin typeface="Jost Bold"/>
                <a:ea typeface="Jost Bold"/>
                <a:cs typeface="Jost Bold"/>
                <a:sym typeface="Jost Bold"/>
              </a:rPr>
              <a:t>Promote transparency and effective practices</a:t>
            </a:r>
            <a:r>
              <a:rPr lang="en-US" sz="2300">
                <a:solidFill>
                  <a:srgbClr val="000000"/>
                </a:solidFill>
                <a:latin typeface="Jost"/>
                <a:ea typeface="Jost"/>
                <a:cs typeface="Jost"/>
                <a:sym typeface="Jost"/>
              </a:rPr>
              <a:t> through shared governance guidelines.</a:t>
            </a:r>
          </a:p>
          <a:p>
            <a:pPr marL="416243" lvl="1" indent="-208121" algn="just">
              <a:lnSpc>
                <a:spcPts val="3450"/>
              </a:lnSpc>
              <a:buFont typeface="Arial"/>
              <a:buChar char="•"/>
            </a:pPr>
            <a:r>
              <a:rPr lang="en-US" sz="2300" b="1">
                <a:solidFill>
                  <a:srgbClr val="0000B4"/>
                </a:solidFill>
                <a:latin typeface="Jost Bold"/>
                <a:ea typeface="Jost Bold"/>
                <a:cs typeface="Jost Bold"/>
                <a:sym typeface="Jost Bold"/>
              </a:rPr>
              <a:t>Align around a strong, unified voice</a:t>
            </a:r>
            <a:r>
              <a:rPr lang="en-US" sz="2300">
                <a:solidFill>
                  <a:srgbClr val="000000"/>
                </a:solidFill>
                <a:latin typeface="Jost"/>
                <a:ea typeface="Jost"/>
                <a:cs typeface="Jost"/>
                <a:sym typeface="Jost"/>
              </a:rPr>
              <a:t> on critical media agency issues.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144000" y="942975"/>
            <a:ext cx="10420375" cy="10420375"/>
          </a:xfrm>
          <a:custGeom>
            <a:avLst/>
            <a:gdLst/>
            <a:ahLst/>
            <a:cxnLst/>
            <a:rect l="l" t="t" r="r" b="b"/>
            <a:pathLst>
              <a:path w="10420375" h="10420375">
                <a:moveTo>
                  <a:pt x="0" y="0"/>
                </a:moveTo>
                <a:lnTo>
                  <a:pt x="10420375" y="0"/>
                </a:lnTo>
                <a:lnTo>
                  <a:pt x="10420375" y="10420375"/>
                </a:lnTo>
                <a:lnTo>
                  <a:pt x="0" y="1042037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sp>
        <p:nvSpPr>
          <p:cNvPr id="3" name="TextBox 3"/>
          <p:cNvSpPr txBox="1"/>
          <p:nvPr/>
        </p:nvSpPr>
        <p:spPr>
          <a:xfrm>
            <a:off x="1019937" y="1019175"/>
            <a:ext cx="8124063" cy="2763566"/>
          </a:xfrm>
          <a:prstGeom prst="rect">
            <a:avLst/>
          </a:prstGeom>
        </p:spPr>
        <p:txBody>
          <a:bodyPr lIns="0" tIns="0" rIns="0" bIns="0" rtlCol="0" anchor="t">
            <a:spAutoFit/>
          </a:bodyPr>
          <a:lstStyle/>
          <a:p>
            <a:pPr algn="l">
              <a:lnSpc>
                <a:spcPts val="6866"/>
              </a:lnSpc>
            </a:pPr>
            <a:r>
              <a:rPr lang="en-US" sz="6357">
                <a:solidFill>
                  <a:srgbClr val="FF2346"/>
                </a:solidFill>
                <a:latin typeface="Jost Light"/>
                <a:ea typeface="Jost Light"/>
                <a:cs typeface="Jost Light"/>
                <a:sym typeface="Jost Light"/>
              </a:rPr>
              <a:t>BRING YOUR </a:t>
            </a:r>
            <a:r>
              <a:rPr lang="en-US" sz="6357" i="1">
                <a:solidFill>
                  <a:srgbClr val="FF2346"/>
                </a:solidFill>
                <a:latin typeface="Jost Light Italics"/>
                <a:ea typeface="Jost Light Italics"/>
                <a:cs typeface="Jost Light Italics"/>
                <a:sym typeface="Jost Light Italics"/>
              </a:rPr>
              <a:t>VALUE</a:t>
            </a:r>
          </a:p>
          <a:p>
            <a:pPr algn="l">
              <a:lnSpc>
                <a:spcPts val="6866"/>
              </a:lnSpc>
            </a:pPr>
            <a:r>
              <a:rPr lang="en-US" sz="6357">
                <a:solidFill>
                  <a:srgbClr val="FF2346"/>
                </a:solidFill>
                <a:latin typeface="Jost Light"/>
                <a:ea typeface="Jost Light"/>
                <a:cs typeface="Jost Light"/>
                <a:sym typeface="Jost Light"/>
              </a:rPr>
              <a:t>&amp; JOIN THE </a:t>
            </a:r>
            <a:r>
              <a:rPr lang="en-US" sz="6357" b="1">
                <a:solidFill>
                  <a:srgbClr val="FF2346"/>
                </a:solidFill>
                <a:latin typeface="Jost Semi-Bold"/>
                <a:ea typeface="Jost Semi-Bold"/>
                <a:cs typeface="Jost Semi-Bold"/>
                <a:sym typeface="Jost Semi-Bold"/>
              </a:rPr>
              <a:t>HCC</a:t>
            </a:r>
          </a:p>
          <a:p>
            <a:pPr algn="l">
              <a:lnSpc>
                <a:spcPts val="4119"/>
              </a:lnSpc>
            </a:pPr>
            <a:r>
              <a:rPr lang="en-US" sz="3814" i="1">
                <a:solidFill>
                  <a:srgbClr val="000000"/>
                </a:solidFill>
                <a:latin typeface="Jost Extra-Light Italics"/>
                <a:ea typeface="Jost Extra-Light Italics"/>
                <a:cs typeface="Jost Extra-Light Italics"/>
                <a:sym typeface="Jost Extra-Light Italics"/>
              </a:rPr>
              <a:t>To shape the healthcare comms landscape in Europe</a:t>
            </a:r>
          </a:p>
        </p:txBody>
      </p:sp>
      <p:grpSp>
        <p:nvGrpSpPr>
          <p:cNvPr id="4" name="Group 4"/>
          <p:cNvGrpSpPr/>
          <p:nvPr/>
        </p:nvGrpSpPr>
        <p:grpSpPr>
          <a:xfrm>
            <a:off x="9836176" y="1671807"/>
            <a:ext cx="8962747" cy="8962711"/>
            <a:chOff x="0" y="0"/>
            <a:chExt cx="6350000" cy="6349975"/>
          </a:xfrm>
        </p:grpSpPr>
        <p:sp>
          <p:nvSpPr>
            <p:cNvPr id="5" name="Freeform 5"/>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4"/>
              <a:stretch>
                <a:fillRect t="-24264" b="-9231"/>
              </a:stretch>
            </a:blipFill>
          </p:spPr>
          <p:txBody>
            <a:bodyPr/>
            <a:lstStyle/>
            <a:p>
              <a:endParaRPr lang="en-GB"/>
            </a:p>
          </p:txBody>
        </p:sp>
      </p:grpSp>
      <p:sp>
        <p:nvSpPr>
          <p:cNvPr id="6" name="TextBox 6"/>
          <p:cNvSpPr txBox="1"/>
          <p:nvPr/>
        </p:nvSpPr>
        <p:spPr>
          <a:xfrm>
            <a:off x="1010412" y="3866736"/>
            <a:ext cx="7761414" cy="4556760"/>
          </a:xfrm>
          <a:prstGeom prst="rect">
            <a:avLst/>
          </a:prstGeom>
        </p:spPr>
        <p:txBody>
          <a:bodyPr lIns="0" tIns="0" rIns="0" bIns="0" rtlCol="0" anchor="t">
            <a:spAutoFit/>
          </a:bodyPr>
          <a:lstStyle/>
          <a:p>
            <a:pPr marL="434340" lvl="1" indent="-217170" algn="just">
              <a:lnSpc>
                <a:spcPts val="3600"/>
              </a:lnSpc>
              <a:buFont typeface="Arial"/>
              <a:buChar char="•"/>
            </a:pPr>
            <a:r>
              <a:rPr lang="en-US" sz="2400" b="1">
                <a:solidFill>
                  <a:srgbClr val="FF2346"/>
                </a:solidFill>
                <a:latin typeface="Jost Bold"/>
                <a:ea typeface="Jost Bold"/>
                <a:cs typeface="Jost Bold"/>
                <a:sym typeface="Jost Bold"/>
              </a:rPr>
              <a:t>Protect your interests and shape industry standards</a:t>
            </a:r>
            <a:r>
              <a:rPr lang="en-US" sz="2400" b="1">
                <a:solidFill>
                  <a:srgbClr val="000000"/>
                </a:solidFill>
                <a:latin typeface="Jost Bold"/>
                <a:ea typeface="Jost Bold"/>
                <a:cs typeface="Jost Bold"/>
                <a:sym typeface="Jost Bold"/>
              </a:rPr>
              <a:t> </a:t>
            </a:r>
            <a:r>
              <a:rPr lang="en-US" sz="2400">
                <a:solidFill>
                  <a:srgbClr val="000000"/>
                </a:solidFill>
                <a:latin typeface="Jost"/>
                <a:ea typeface="Jost"/>
                <a:cs typeface="Jost"/>
                <a:sym typeface="Jost"/>
              </a:rPr>
              <a:t>across Europe.</a:t>
            </a:r>
          </a:p>
          <a:p>
            <a:pPr marL="434340" lvl="1" indent="-217170" algn="just">
              <a:lnSpc>
                <a:spcPts val="3600"/>
              </a:lnSpc>
              <a:buFont typeface="Arial"/>
              <a:buChar char="•"/>
            </a:pPr>
            <a:r>
              <a:rPr lang="en-US" sz="2400" b="1">
                <a:solidFill>
                  <a:srgbClr val="FF2346"/>
                </a:solidFill>
                <a:latin typeface="Jost Bold"/>
                <a:ea typeface="Jost Bold"/>
                <a:cs typeface="Jost Bold"/>
                <a:sym typeface="Jost Bold"/>
              </a:rPr>
              <a:t>Connect with peers, industry leaders, and policymakers</a:t>
            </a:r>
            <a:r>
              <a:rPr lang="en-US" sz="2400" b="1">
                <a:solidFill>
                  <a:srgbClr val="000000"/>
                </a:solidFill>
                <a:latin typeface="Jost Bold"/>
                <a:ea typeface="Jost Bold"/>
                <a:cs typeface="Jost Bold"/>
                <a:sym typeface="Jost Bold"/>
              </a:rPr>
              <a:t> </a:t>
            </a:r>
            <a:r>
              <a:rPr lang="en-US" sz="2400">
                <a:solidFill>
                  <a:srgbClr val="000000"/>
                </a:solidFill>
                <a:latin typeface="Jost"/>
                <a:ea typeface="Jost"/>
                <a:cs typeface="Jost"/>
                <a:sym typeface="Jost"/>
              </a:rPr>
              <a:t>across Europe.</a:t>
            </a:r>
          </a:p>
          <a:p>
            <a:pPr marL="434340" lvl="1" indent="-217170" algn="just">
              <a:lnSpc>
                <a:spcPts val="3600"/>
              </a:lnSpc>
              <a:buFont typeface="Arial"/>
              <a:buChar char="•"/>
            </a:pPr>
            <a:r>
              <a:rPr lang="en-US" sz="2400" b="1">
                <a:solidFill>
                  <a:srgbClr val="FF2346"/>
                </a:solidFill>
                <a:latin typeface="Jost Bold"/>
                <a:ea typeface="Jost Bold"/>
                <a:cs typeface="Jost Bold"/>
                <a:sym typeface="Jost Bold"/>
              </a:rPr>
              <a:t>Strengthen the industry’s voice</a:t>
            </a:r>
            <a:r>
              <a:rPr lang="en-US" sz="2400">
                <a:solidFill>
                  <a:srgbClr val="000000"/>
                </a:solidFill>
                <a:latin typeface="Jost"/>
                <a:ea typeface="Jost"/>
                <a:cs typeface="Jost"/>
                <a:sym typeface="Jost"/>
              </a:rPr>
              <a:t> through unified advocacy.</a:t>
            </a:r>
          </a:p>
          <a:p>
            <a:pPr marL="434340" lvl="1" indent="-217170" algn="just">
              <a:lnSpc>
                <a:spcPts val="3600"/>
              </a:lnSpc>
              <a:buFont typeface="Arial"/>
              <a:buChar char="•"/>
            </a:pPr>
            <a:r>
              <a:rPr lang="en-US" sz="2400" b="1">
                <a:solidFill>
                  <a:srgbClr val="FF2346"/>
                </a:solidFill>
                <a:latin typeface="Jost Bold"/>
                <a:ea typeface="Jost Bold"/>
                <a:cs typeface="Jost Bold"/>
                <a:sym typeface="Jost Bold"/>
              </a:rPr>
              <a:t>Showcase the transformative value</a:t>
            </a:r>
            <a:r>
              <a:rPr lang="en-US" sz="2400">
                <a:solidFill>
                  <a:srgbClr val="000000"/>
                </a:solidFill>
                <a:latin typeface="Jost"/>
                <a:ea typeface="Jost"/>
                <a:cs typeface="Jost"/>
                <a:sym typeface="Jost"/>
              </a:rPr>
              <a:t> of Specialist Health Agencies.</a:t>
            </a:r>
          </a:p>
          <a:p>
            <a:pPr marL="434340" lvl="1" indent="-217170" algn="just">
              <a:lnSpc>
                <a:spcPts val="3600"/>
              </a:lnSpc>
              <a:buFont typeface="Arial"/>
              <a:buChar char="•"/>
            </a:pPr>
            <a:r>
              <a:rPr lang="en-US" sz="2400" b="1">
                <a:solidFill>
                  <a:srgbClr val="FF2346"/>
                </a:solidFill>
                <a:latin typeface="Jost Bold"/>
                <a:ea typeface="Jost Bold"/>
                <a:cs typeface="Jost Bold"/>
                <a:sym typeface="Jost Bold"/>
              </a:rPr>
              <a:t>Celebrate quality, credibility, and innovation</a:t>
            </a:r>
            <a:r>
              <a:rPr lang="en-US" sz="2400">
                <a:solidFill>
                  <a:srgbClr val="000000"/>
                </a:solidFill>
                <a:latin typeface="Jost"/>
                <a:ea typeface="Jost"/>
                <a:cs typeface="Jost"/>
                <a:sym typeface="Jost"/>
              </a:rPr>
              <a:t> with the new Health Effectiveness Effie.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144000" y="942975"/>
            <a:ext cx="10420375" cy="10420375"/>
          </a:xfrm>
          <a:custGeom>
            <a:avLst/>
            <a:gdLst/>
            <a:ahLst/>
            <a:cxnLst/>
            <a:rect l="l" t="t" r="r" b="b"/>
            <a:pathLst>
              <a:path w="10420375" h="10420375">
                <a:moveTo>
                  <a:pt x="0" y="0"/>
                </a:moveTo>
                <a:lnTo>
                  <a:pt x="10420375" y="0"/>
                </a:lnTo>
                <a:lnTo>
                  <a:pt x="10420375" y="10420375"/>
                </a:lnTo>
                <a:lnTo>
                  <a:pt x="0" y="1042037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sp>
        <p:nvSpPr>
          <p:cNvPr id="3" name="TextBox 3"/>
          <p:cNvSpPr txBox="1"/>
          <p:nvPr/>
        </p:nvSpPr>
        <p:spPr>
          <a:xfrm>
            <a:off x="1019937" y="1019175"/>
            <a:ext cx="8124063" cy="2249216"/>
          </a:xfrm>
          <a:prstGeom prst="rect">
            <a:avLst/>
          </a:prstGeom>
        </p:spPr>
        <p:txBody>
          <a:bodyPr lIns="0" tIns="0" rIns="0" bIns="0" rtlCol="0" anchor="t">
            <a:spAutoFit/>
          </a:bodyPr>
          <a:lstStyle/>
          <a:p>
            <a:pPr algn="l">
              <a:lnSpc>
                <a:spcPts val="6866"/>
              </a:lnSpc>
            </a:pPr>
            <a:r>
              <a:rPr lang="en-US" sz="6357">
                <a:solidFill>
                  <a:srgbClr val="00C3FF"/>
                </a:solidFill>
                <a:latin typeface="Jost Light"/>
                <a:ea typeface="Jost Light"/>
                <a:cs typeface="Jost Light"/>
                <a:sym typeface="Jost Light"/>
              </a:rPr>
              <a:t>BRING YOUR </a:t>
            </a:r>
            <a:r>
              <a:rPr lang="en-US" sz="6357" i="1">
                <a:solidFill>
                  <a:srgbClr val="00C3FF"/>
                </a:solidFill>
                <a:latin typeface="Jost Light Italics"/>
                <a:ea typeface="Jost Light Italics"/>
                <a:cs typeface="Jost Light Italics"/>
                <a:sym typeface="Jost Light Italics"/>
              </a:rPr>
              <a:t>VALUE</a:t>
            </a:r>
          </a:p>
          <a:p>
            <a:pPr algn="l">
              <a:lnSpc>
                <a:spcPts val="6866"/>
              </a:lnSpc>
            </a:pPr>
            <a:r>
              <a:rPr lang="en-US" sz="6357">
                <a:solidFill>
                  <a:srgbClr val="00C3FF"/>
                </a:solidFill>
                <a:latin typeface="Jost Light"/>
                <a:ea typeface="Jost Light"/>
                <a:cs typeface="Jost Light"/>
                <a:sym typeface="Jost Light"/>
              </a:rPr>
              <a:t>&amp; JOIN THE </a:t>
            </a:r>
            <a:r>
              <a:rPr lang="en-US" sz="6357" b="1">
                <a:solidFill>
                  <a:srgbClr val="00C3FF"/>
                </a:solidFill>
                <a:latin typeface="Jost Semi-Bold"/>
                <a:ea typeface="Jost Semi-Bold"/>
                <a:cs typeface="Jost Semi-Bold"/>
                <a:sym typeface="Jost Semi-Bold"/>
              </a:rPr>
              <a:t>IMPACT</a:t>
            </a:r>
          </a:p>
          <a:p>
            <a:pPr algn="l">
              <a:lnSpc>
                <a:spcPts val="4119"/>
              </a:lnSpc>
            </a:pPr>
            <a:r>
              <a:rPr lang="en-US" sz="3814" i="1">
                <a:solidFill>
                  <a:srgbClr val="000000"/>
                </a:solidFill>
                <a:latin typeface="Jost Extra-Light Italics"/>
                <a:ea typeface="Jost Extra-Light Italics"/>
                <a:cs typeface="Jost Extra-Light Italics"/>
                <a:sym typeface="Jost Extra-Light Italics"/>
              </a:rPr>
              <a:t>Small campaigns for big impact</a:t>
            </a:r>
          </a:p>
        </p:txBody>
      </p:sp>
      <p:grpSp>
        <p:nvGrpSpPr>
          <p:cNvPr id="4" name="Group 4"/>
          <p:cNvGrpSpPr/>
          <p:nvPr/>
        </p:nvGrpSpPr>
        <p:grpSpPr>
          <a:xfrm>
            <a:off x="9836176" y="1671807"/>
            <a:ext cx="8962747" cy="8962711"/>
            <a:chOff x="0" y="0"/>
            <a:chExt cx="6350000" cy="6349975"/>
          </a:xfrm>
        </p:grpSpPr>
        <p:sp>
          <p:nvSpPr>
            <p:cNvPr id="5" name="Freeform 5"/>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4"/>
              <a:stretch>
                <a:fillRect l="-4999" r="-4999"/>
              </a:stretch>
            </a:blipFill>
          </p:spPr>
          <p:txBody>
            <a:bodyPr/>
            <a:lstStyle/>
            <a:p>
              <a:endParaRPr lang="en-GB"/>
            </a:p>
          </p:txBody>
        </p:sp>
      </p:grpSp>
      <p:sp>
        <p:nvSpPr>
          <p:cNvPr id="6" name="TextBox 6"/>
          <p:cNvSpPr txBox="1"/>
          <p:nvPr/>
        </p:nvSpPr>
        <p:spPr>
          <a:xfrm>
            <a:off x="1010412" y="3866736"/>
            <a:ext cx="7761414" cy="5013960"/>
          </a:xfrm>
          <a:prstGeom prst="rect">
            <a:avLst/>
          </a:prstGeom>
        </p:spPr>
        <p:txBody>
          <a:bodyPr lIns="0" tIns="0" rIns="0" bIns="0" rtlCol="0" anchor="t">
            <a:spAutoFit/>
          </a:bodyPr>
          <a:lstStyle/>
          <a:p>
            <a:pPr marL="434340" lvl="1" indent="-217170" algn="just">
              <a:lnSpc>
                <a:spcPts val="3600"/>
              </a:lnSpc>
              <a:buFont typeface="Arial"/>
              <a:buChar char="•"/>
            </a:pPr>
            <a:r>
              <a:rPr lang="en-US" sz="2400">
                <a:solidFill>
                  <a:srgbClr val="000000"/>
                </a:solidFill>
                <a:latin typeface="Jost"/>
                <a:ea typeface="Jost"/>
                <a:cs typeface="Jost"/>
                <a:sym typeface="Jost"/>
              </a:rPr>
              <a:t>Protect your interests by </a:t>
            </a:r>
            <a:r>
              <a:rPr lang="en-US" sz="2400" b="1">
                <a:solidFill>
                  <a:srgbClr val="00C3FF"/>
                </a:solidFill>
                <a:latin typeface="Jost Bold"/>
                <a:ea typeface="Jost Bold"/>
                <a:cs typeface="Jost Bold"/>
                <a:sym typeface="Jost Bold"/>
              </a:rPr>
              <a:t>advocating for high industry standards and effective practices</a:t>
            </a:r>
            <a:r>
              <a:rPr lang="en-US" sz="2400" b="1">
                <a:solidFill>
                  <a:srgbClr val="000000"/>
                </a:solidFill>
                <a:latin typeface="Jost Bold"/>
                <a:ea typeface="Jost Bold"/>
                <a:cs typeface="Jost Bold"/>
                <a:sym typeface="Jost Bold"/>
              </a:rPr>
              <a:t> </a:t>
            </a:r>
            <a:r>
              <a:rPr lang="en-US" sz="2400">
                <a:solidFill>
                  <a:srgbClr val="000000"/>
                </a:solidFill>
                <a:latin typeface="Jost"/>
                <a:ea typeface="Jost"/>
                <a:cs typeface="Jost"/>
                <a:sym typeface="Jost"/>
              </a:rPr>
              <a:t>across Europe.</a:t>
            </a:r>
          </a:p>
          <a:p>
            <a:pPr marL="434340" lvl="1" indent="-217170" algn="just">
              <a:lnSpc>
                <a:spcPts val="3600"/>
              </a:lnSpc>
              <a:buFont typeface="Arial"/>
              <a:buChar char="•"/>
            </a:pPr>
            <a:r>
              <a:rPr lang="en-US" sz="2400" b="1">
                <a:solidFill>
                  <a:srgbClr val="00C3FF"/>
                </a:solidFill>
                <a:latin typeface="Jost Bold"/>
                <a:ea typeface="Jost Bold"/>
                <a:cs typeface="Jost Bold"/>
                <a:sym typeface="Jost Bold"/>
              </a:rPr>
              <a:t>Lead and shape the industry</a:t>
            </a:r>
            <a:r>
              <a:rPr lang="en-US" sz="2400">
                <a:solidFill>
                  <a:srgbClr val="000000"/>
                </a:solidFill>
                <a:latin typeface="Jost"/>
                <a:ea typeface="Jost"/>
                <a:cs typeface="Jost"/>
                <a:sym typeface="Jost"/>
              </a:rPr>
              <a:t> by connecting with your European peers, industry key players and policymakers.</a:t>
            </a:r>
          </a:p>
          <a:p>
            <a:pPr marL="434340" lvl="1" indent="-217170" algn="just">
              <a:lnSpc>
                <a:spcPts val="3600"/>
              </a:lnSpc>
              <a:buFont typeface="Arial"/>
              <a:buChar char="•"/>
            </a:pPr>
            <a:r>
              <a:rPr lang="en-US" sz="2400" b="1">
                <a:solidFill>
                  <a:srgbClr val="00C3FF"/>
                </a:solidFill>
                <a:latin typeface="Jost Bold"/>
                <a:ea typeface="Jost Bold"/>
                <a:cs typeface="Jost Bold"/>
                <a:sym typeface="Jost Bold"/>
              </a:rPr>
              <a:t>Foster a broad and powerful community</a:t>
            </a:r>
            <a:r>
              <a:rPr lang="en-US" sz="2400">
                <a:solidFill>
                  <a:srgbClr val="000000"/>
                </a:solidFill>
                <a:latin typeface="Jost"/>
                <a:ea typeface="Jost"/>
                <a:cs typeface="Jost"/>
                <a:sym typeface="Jost"/>
              </a:rPr>
              <a:t> through collective events and high-level initiatives.</a:t>
            </a:r>
          </a:p>
          <a:p>
            <a:pPr marL="518160" lvl="1" indent="-259080" algn="just">
              <a:lnSpc>
                <a:spcPts val="3600"/>
              </a:lnSpc>
              <a:buFont typeface="Arial"/>
              <a:buChar char="•"/>
            </a:pPr>
            <a:r>
              <a:rPr lang="en-US" sz="2400" b="1">
                <a:solidFill>
                  <a:srgbClr val="00C3FF"/>
                </a:solidFill>
                <a:latin typeface="Jost Bold"/>
                <a:ea typeface="Jost Bold"/>
                <a:cs typeface="Jost Bold"/>
                <a:sym typeface="Jost Bold"/>
              </a:rPr>
              <a:t>Share and reward the best IMPACT across Europe</a:t>
            </a:r>
            <a:r>
              <a:rPr lang="en-US" sz="2400">
                <a:solidFill>
                  <a:srgbClr val="000000"/>
                </a:solidFill>
                <a:latin typeface="Jost"/>
                <a:ea typeface="Jost"/>
                <a:cs typeface="Jost"/>
                <a:sym typeface="Jost"/>
              </a:rPr>
              <a:t> through the IMPACT Awards.</a:t>
            </a:r>
          </a:p>
          <a:p>
            <a:pPr marL="518160" lvl="1" indent="-259080" algn="just">
              <a:lnSpc>
                <a:spcPts val="3600"/>
              </a:lnSpc>
              <a:buFont typeface="Arial"/>
              <a:buChar char="•"/>
            </a:pPr>
            <a:r>
              <a:rPr lang="en-US" sz="2400" b="1">
                <a:solidFill>
                  <a:srgbClr val="00C3FF"/>
                </a:solidFill>
                <a:latin typeface="Jost Bold"/>
                <a:ea typeface="Jost Bold"/>
                <a:cs typeface="Jost Bold"/>
                <a:sym typeface="Jost Bold"/>
              </a:rPr>
              <a:t>Empower your agencies and secure your future</a:t>
            </a:r>
            <a:r>
              <a:rPr lang="en-US" sz="2400">
                <a:solidFill>
                  <a:srgbClr val="000000"/>
                </a:solidFill>
                <a:latin typeface="Jost"/>
                <a:ea typeface="Jost"/>
                <a:cs typeface="Jost"/>
                <a:sym typeface="Jost"/>
              </a:rPr>
              <a:t> through training modules and certifications at discounted rates.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144000" y="942975"/>
            <a:ext cx="10420375" cy="10420375"/>
          </a:xfrm>
          <a:custGeom>
            <a:avLst/>
            <a:gdLst/>
            <a:ahLst/>
            <a:cxnLst/>
            <a:rect l="l" t="t" r="r" b="b"/>
            <a:pathLst>
              <a:path w="10420375" h="10420375">
                <a:moveTo>
                  <a:pt x="0" y="0"/>
                </a:moveTo>
                <a:lnTo>
                  <a:pt x="10420375" y="0"/>
                </a:lnTo>
                <a:lnTo>
                  <a:pt x="10420375" y="10420375"/>
                </a:lnTo>
                <a:lnTo>
                  <a:pt x="0" y="1042037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3" name="Group 3"/>
          <p:cNvGrpSpPr/>
          <p:nvPr/>
        </p:nvGrpSpPr>
        <p:grpSpPr>
          <a:xfrm>
            <a:off x="9836176" y="1671807"/>
            <a:ext cx="8962747" cy="8962711"/>
            <a:chOff x="0" y="0"/>
            <a:chExt cx="6350000" cy="6349975"/>
          </a:xfrm>
        </p:grpSpPr>
        <p:sp>
          <p:nvSpPr>
            <p:cNvPr id="4" name="Freeform 4"/>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4"/>
              <a:stretch>
                <a:fillRect l="-22271" t="-1389" r="-12474"/>
              </a:stretch>
            </a:blipFill>
          </p:spPr>
          <p:txBody>
            <a:bodyPr/>
            <a:lstStyle/>
            <a:p>
              <a:endParaRPr lang="en-GB"/>
            </a:p>
          </p:txBody>
        </p:sp>
      </p:grpSp>
      <p:sp>
        <p:nvSpPr>
          <p:cNvPr id="5" name="TextBox 5"/>
          <p:cNvSpPr txBox="1"/>
          <p:nvPr/>
        </p:nvSpPr>
        <p:spPr>
          <a:xfrm>
            <a:off x="1019937" y="1019175"/>
            <a:ext cx="8124063" cy="2249216"/>
          </a:xfrm>
          <a:prstGeom prst="rect">
            <a:avLst/>
          </a:prstGeom>
        </p:spPr>
        <p:txBody>
          <a:bodyPr lIns="0" tIns="0" rIns="0" bIns="0" rtlCol="0" anchor="t">
            <a:spAutoFit/>
          </a:bodyPr>
          <a:lstStyle/>
          <a:p>
            <a:pPr algn="l">
              <a:lnSpc>
                <a:spcPts val="6866"/>
              </a:lnSpc>
            </a:pPr>
            <a:r>
              <a:rPr lang="en-US" sz="6357">
                <a:solidFill>
                  <a:srgbClr val="3282FF"/>
                </a:solidFill>
                <a:latin typeface="Jost Light"/>
                <a:ea typeface="Jost Light"/>
                <a:cs typeface="Jost Light"/>
                <a:sym typeface="Jost Light"/>
              </a:rPr>
              <a:t>BRING YOUR </a:t>
            </a:r>
            <a:r>
              <a:rPr lang="en-US" sz="6357" i="1">
                <a:solidFill>
                  <a:srgbClr val="3282FF"/>
                </a:solidFill>
                <a:latin typeface="Jost Light Italics"/>
                <a:ea typeface="Jost Light Italics"/>
                <a:cs typeface="Jost Light Italics"/>
                <a:sym typeface="Jost Light Italics"/>
              </a:rPr>
              <a:t>VALUE</a:t>
            </a:r>
          </a:p>
          <a:p>
            <a:pPr algn="l">
              <a:lnSpc>
                <a:spcPts val="6866"/>
              </a:lnSpc>
            </a:pPr>
            <a:r>
              <a:rPr lang="en-US" sz="6357">
                <a:solidFill>
                  <a:srgbClr val="3282FF"/>
                </a:solidFill>
                <a:latin typeface="Jost Light"/>
                <a:ea typeface="Jost Light"/>
                <a:cs typeface="Jost Light"/>
                <a:sym typeface="Jost Light"/>
              </a:rPr>
              <a:t>&amp; JOIN </a:t>
            </a:r>
            <a:r>
              <a:rPr lang="en-US" sz="6357" b="1">
                <a:solidFill>
                  <a:srgbClr val="3282FF"/>
                </a:solidFill>
                <a:latin typeface="Jost Bold"/>
                <a:ea typeface="Jost Bold"/>
                <a:cs typeface="Jost Bold"/>
                <a:sym typeface="Jost Bold"/>
              </a:rPr>
              <a:t>EDCOM</a:t>
            </a:r>
          </a:p>
          <a:p>
            <a:pPr algn="l">
              <a:lnSpc>
                <a:spcPts val="4119"/>
              </a:lnSpc>
            </a:pPr>
            <a:r>
              <a:rPr lang="en-US" sz="3814" i="1">
                <a:solidFill>
                  <a:srgbClr val="000000"/>
                </a:solidFill>
                <a:latin typeface="Jost Extra-Light Italics"/>
                <a:ea typeface="Jost Extra-Light Italics"/>
                <a:cs typeface="Jost Extra-Light Italics"/>
                <a:sym typeface="Jost Extra-Light Italics"/>
              </a:rPr>
              <a:t>Training tomorrow's talents</a:t>
            </a:r>
          </a:p>
        </p:txBody>
      </p:sp>
      <p:sp>
        <p:nvSpPr>
          <p:cNvPr id="6" name="TextBox 6"/>
          <p:cNvSpPr txBox="1"/>
          <p:nvPr/>
        </p:nvSpPr>
        <p:spPr>
          <a:xfrm>
            <a:off x="1019937" y="3718265"/>
            <a:ext cx="7761414" cy="4099560"/>
          </a:xfrm>
          <a:prstGeom prst="rect">
            <a:avLst/>
          </a:prstGeom>
        </p:spPr>
        <p:txBody>
          <a:bodyPr lIns="0" tIns="0" rIns="0" bIns="0" rtlCol="0" anchor="t">
            <a:spAutoFit/>
          </a:bodyPr>
          <a:lstStyle/>
          <a:p>
            <a:pPr marL="434340" lvl="1" indent="-217170" algn="just">
              <a:lnSpc>
                <a:spcPts val="3600"/>
              </a:lnSpc>
              <a:buFont typeface="Arial"/>
              <a:buChar char="•"/>
            </a:pPr>
            <a:r>
              <a:rPr lang="en-US" sz="2400">
                <a:solidFill>
                  <a:srgbClr val="000000"/>
                </a:solidFill>
                <a:latin typeface="Jost"/>
                <a:ea typeface="Jost"/>
                <a:cs typeface="Jost"/>
                <a:sym typeface="Jost"/>
              </a:rPr>
              <a:t>Forge </a:t>
            </a:r>
            <a:r>
              <a:rPr lang="en-US" sz="2400" b="1">
                <a:solidFill>
                  <a:srgbClr val="3282FF"/>
                </a:solidFill>
                <a:latin typeface="Jost Bold"/>
                <a:ea typeface="Jost Bold"/>
                <a:cs typeface="Jost Bold"/>
                <a:sym typeface="Jost Bold"/>
              </a:rPr>
              <a:t>powerful connections between the commercial communications sector and academic partners</a:t>
            </a:r>
          </a:p>
          <a:p>
            <a:pPr marL="434340" lvl="1" indent="-217170" algn="just">
              <a:lnSpc>
                <a:spcPts val="3600"/>
              </a:lnSpc>
              <a:buFont typeface="Arial"/>
              <a:buChar char="•"/>
            </a:pPr>
            <a:r>
              <a:rPr lang="en-US" sz="2400">
                <a:solidFill>
                  <a:srgbClr val="000000"/>
                </a:solidFill>
                <a:latin typeface="Jost"/>
                <a:ea typeface="Jost"/>
                <a:cs typeface="Jost"/>
                <a:sym typeface="Jost"/>
              </a:rPr>
              <a:t>Drive </a:t>
            </a:r>
            <a:r>
              <a:rPr lang="en-US" sz="2400" b="1">
                <a:solidFill>
                  <a:srgbClr val="3282FF"/>
                </a:solidFill>
                <a:latin typeface="Jost Bold"/>
                <a:ea typeface="Jost Bold"/>
                <a:cs typeface="Jost Bold"/>
                <a:sym typeface="Jost Bold"/>
              </a:rPr>
              <a:t>excellence in education and research</a:t>
            </a:r>
          </a:p>
          <a:p>
            <a:pPr marL="434340" lvl="1" indent="-217170" algn="just">
              <a:lnSpc>
                <a:spcPts val="3600"/>
              </a:lnSpc>
              <a:buFont typeface="Arial"/>
              <a:buChar char="•"/>
            </a:pPr>
            <a:r>
              <a:rPr lang="en-US" sz="2400">
                <a:solidFill>
                  <a:srgbClr val="000000"/>
                </a:solidFill>
                <a:latin typeface="Jost"/>
                <a:ea typeface="Jost"/>
                <a:cs typeface="Jost"/>
                <a:sym typeface="Jost"/>
              </a:rPr>
              <a:t>Share updates from member universities and </a:t>
            </a:r>
            <a:r>
              <a:rPr lang="en-US" sz="2400" b="1">
                <a:solidFill>
                  <a:srgbClr val="3282FF"/>
                </a:solidFill>
                <a:latin typeface="Jost Bold"/>
                <a:ea typeface="Jost Bold"/>
                <a:cs typeface="Jost Bold"/>
                <a:sym typeface="Jost Bold"/>
              </a:rPr>
              <a:t>foster collaboration</a:t>
            </a:r>
          </a:p>
          <a:p>
            <a:pPr marL="434340" lvl="1" indent="-217170" algn="just">
              <a:lnSpc>
                <a:spcPts val="3600"/>
              </a:lnSpc>
              <a:buFont typeface="Arial"/>
              <a:buChar char="•"/>
            </a:pPr>
            <a:r>
              <a:rPr lang="en-US" sz="2400">
                <a:solidFill>
                  <a:srgbClr val="000000"/>
                </a:solidFill>
                <a:latin typeface="Jost"/>
                <a:ea typeface="Jost"/>
                <a:cs typeface="Jost"/>
                <a:sym typeface="Jost"/>
              </a:rPr>
              <a:t>Take part and promote the </a:t>
            </a:r>
            <a:r>
              <a:rPr lang="en-US" sz="2400" b="1">
                <a:solidFill>
                  <a:srgbClr val="3282FF"/>
                </a:solidFill>
                <a:latin typeface="Jost Bold"/>
                <a:ea typeface="Jost Bold"/>
                <a:cs typeface="Jost Bold"/>
                <a:sym typeface="Jost Bold"/>
              </a:rPr>
              <a:t>Ad Venture Competition and Graduation Competition</a:t>
            </a:r>
            <a:r>
              <a:rPr lang="en-US" sz="2400">
                <a:solidFill>
                  <a:srgbClr val="000000"/>
                </a:solidFill>
                <a:latin typeface="Jost"/>
                <a:ea typeface="Jost"/>
                <a:cs typeface="Jost"/>
                <a:sym typeface="Jost"/>
              </a:rPr>
              <a:t> to your students</a:t>
            </a:r>
          </a:p>
          <a:p>
            <a:pPr marL="434340" lvl="1" indent="-217170" algn="just">
              <a:lnSpc>
                <a:spcPts val="3600"/>
              </a:lnSpc>
              <a:buFont typeface="Arial"/>
              <a:buChar char="•"/>
            </a:pPr>
            <a:r>
              <a:rPr lang="en-US" sz="2400">
                <a:solidFill>
                  <a:srgbClr val="000000"/>
                </a:solidFill>
                <a:latin typeface="Jost"/>
                <a:ea typeface="Jost"/>
                <a:cs typeface="Jost"/>
                <a:sym typeface="Jost"/>
              </a:rPr>
              <a:t>Offer </a:t>
            </a:r>
            <a:r>
              <a:rPr lang="en-US" sz="2400" b="1">
                <a:solidFill>
                  <a:srgbClr val="3282FF"/>
                </a:solidFill>
                <a:latin typeface="Jost Bold"/>
                <a:ea typeface="Jost Bold"/>
                <a:cs typeface="Jost Bold"/>
                <a:sym typeface="Jost Bold"/>
              </a:rPr>
              <a:t>international mobility</a:t>
            </a:r>
          </a:p>
        </p:txBody>
      </p:sp>
    </p:spTree>
    <p:extLst>
      <p:ext uri="{BB962C8B-B14F-4D97-AF65-F5344CB8AC3E}">
        <p14:creationId xmlns:p14="http://schemas.microsoft.com/office/powerpoint/2010/main" val="31556245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537867" y="-3534795"/>
            <a:ext cx="17356589" cy="17356589"/>
            <a:chOff x="0" y="0"/>
            <a:chExt cx="15539770" cy="15539770"/>
          </a:xfrm>
        </p:grpSpPr>
        <p:sp>
          <p:nvSpPr>
            <p:cNvPr id="3" name="Freeform 3"/>
            <p:cNvSpPr/>
            <p:nvPr/>
          </p:nvSpPr>
          <p:spPr>
            <a:xfrm>
              <a:off x="0" y="0"/>
              <a:ext cx="15539720" cy="15539720"/>
            </a:xfrm>
            <a:custGeom>
              <a:avLst/>
              <a:gdLst/>
              <a:ahLst/>
              <a:cxnLst/>
              <a:rect l="l" t="t" r="r" b="b"/>
              <a:pathLst>
                <a:path w="15539720" h="15539720">
                  <a:moveTo>
                    <a:pt x="0" y="0"/>
                  </a:moveTo>
                  <a:lnTo>
                    <a:pt x="15539720" y="0"/>
                  </a:lnTo>
                  <a:lnTo>
                    <a:pt x="15539720" y="15539720"/>
                  </a:lnTo>
                  <a:lnTo>
                    <a:pt x="0" y="15539720"/>
                  </a:lnTo>
                  <a:lnTo>
                    <a:pt x="0" y="0"/>
                  </a:lnTo>
                  <a:close/>
                </a:path>
              </a:pathLst>
            </a:custGeom>
            <a:blipFill>
              <a:blip r:embed="rId2"/>
              <a:stretch>
                <a:fillRect l="-37513" r="-37513"/>
              </a:stretch>
            </a:blipFill>
          </p:spPr>
          <p:txBody>
            <a:bodyPr/>
            <a:lstStyle/>
            <a:p>
              <a:endParaRPr lang="en-GB"/>
            </a:p>
          </p:txBody>
        </p:sp>
      </p:grpSp>
      <p:grpSp>
        <p:nvGrpSpPr>
          <p:cNvPr id="4" name="Group 4"/>
          <p:cNvGrpSpPr>
            <a:grpSpLocks noChangeAspect="1"/>
          </p:cNvGrpSpPr>
          <p:nvPr/>
        </p:nvGrpSpPr>
        <p:grpSpPr>
          <a:xfrm>
            <a:off x="182015" y="3269960"/>
            <a:ext cx="6554913" cy="3747080"/>
            <a:chOff x="0" y="0"/>
            <a:chExt cx="8739884" cy="4996106"/>
          </a:xfrm>
        </p:grpSpPr>
        <p:sp>
          <p:nvSpPr>
            <p:cNvPr id="5" name="Freeform 5" descr="A blue and orange text on a black background  AI-generated content may be incorrect."/>
            <p:cNvSpPr/>
            <p:nvPr/>
          </p:nvSpPr>
          <p:spPr>
            <a:xfrm>
              <a:off x="0" y="0"/>
              <a:ext cx="8739886" cy="4996053"/>
            </a:xfrm>
            <a:custGeom>
              <a:avLst/>
              <a:gdLst/>
              <a:ahLst/>
              <a:cxnLst/>
              <a:rect l="l" t="t" r="r" b="b"/>
              <a:pathLst>
                <a:path w="8739886" h="4996053">
                  <a:moveTo>
                    <a:pt x="0" y="0"/>
                  </a:moveTo>
                  <a:lnTo>
                    <a:pt x="8739886" y="0"/>
                  </a:lnTo>
                  <a:lnTo>
                    <a:pt x="8739886" y="4996053"/>
                  </a:lnTo>
                  <a:lnTo>
                    <a:pt x="0" y="4996053"/>
                  </a:lnTo>
                  <a:lnTo>
                    <a:pt x="0" y="0"/>
                  </a:lnTo>
                  <a:close/>
                </a:path>
              </a:pathLst>
            </a:custGeom>
            <a:blipFill>
              <a:blip r:embed="rId3"/>
              <a:stretch>
                <a:fillRect b="-1"/>
              </a:stretch>
            </a:blipFill>
          </p:spPr>
          <p:txBody>
            <a:bodyPr/>
            <a:lstStyle/>
            <a:p>
              <a:endParaRPr lang="en-GB"/>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3533F7B1A40284C85BE7CA71E87AF5D" ma:contentTypeVersion="18" ma:contentTypeDescription="Create a new document." ma:contentTypeScope="" ma:versionID="67b699d574e663785938b0a3d6ee91c4">
  <xsd:schema xmlns:xsd="http://www.w3.org/2001/XMLSchema" xmlns:xs="http://www.w3.org/2001/XMLSchema" xmlns:p="http://schemas.microsoft.com/office/2006/metadata/properties" xmlns:ns2="397d0b19-ae2b-4e65-9393-22730556a32f" xmlns:ns3="0fb33fc8-9b0c-4cae-b528-2e1338158cef" targetNamespace="http://schemas.microsoft.com/office/2006/metadata/properties" ma:root="true" ma:fieldsID="2bb5d44a87b6438b193acce994b722de" ns2:_="" ns3:_="">
    <xsd:import namespace="397d0b19-ae2b-4e65-9393-22730556a32f"/>
    <xsd:import namespace="0fb33fc8-9b0c-4cae-b528-2e1338158ce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3:SharedWithUsers" minOccurs="0"/>
                <xsd:element ref="ns3:SharedWithDetail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97d0b19-ae2b-4e65-9393-22730556a32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8ea4d256-8097-4db7-b798-46338b310b8c"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fb33fc8-9b0c-4cae-b528-2e1338158cef"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8053e8b4-0e88-4324-9a58-6591303ea335}" ma:internalName="TaxCatchAll" ma:showField="CatchAllData" ma:web="0fb33fc8-9b0c-4cae-b528-2e1338158cef">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0fb33fc8-9b0c-4cae-b528-2e1338158cef" xsi:nil="true"/>
    <lcf76f155ced4ddcb4097134ff3c332f xmlns="397d0b19-ae2b-4e65-9393-22730556a32f">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3A59E20-E27F-4204-9C8E-A77D5E847E6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97d0b19-ae2b-4e65-9393-22730556a32f"/>
    <ds:schemaRef ds:uri="0fb33fc8-9b0c-4cae-b528-2e1338158ce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E8B2373-3F34-4E31-9F44-ACDBA171E7AD}">
  <ds:schemaRefs>
    <ds:schemaRef ds:uri="http://schemas.microsoft.com/office/infopath/2007/PartnerControls"/>
    <ds:schemaRef ds:uri="http://www.w3.org/XML/1998/namespace"/>
    <ds:schemaRef ds:uri="http://purl.org/dc/elements/1.1/"/>
    <ds:schemaRef ds:uri="http://purl.org/dc/dcmitype/"/>
    <ds:schemaRef ds:uri="http://schemas.openxmlformats.org/package/2006/metadata/core-properties"/>
    <ds:schemaRef ds:uri="http://schemas.microsoft.com/office/2006/documentManagement/types"/>
    <ds:schemaRef ds:uri="http://purl.org/dc/terms/"/>
    <ds:schemaRef ds:uri="0fb33fc8-9b0c-4cae-b528-2e1338158cef"/>
    <ds:schemaRef ds:uri="397d0b19-ae2b-4e65-9393-22730556a32f"/>
    <ds:schemaRef ds:uri="http://schemas.microsoft.com/office/2006/metadata/properties"/>
  </ds:schemaRefs>
</ds:datastoreItem>
</file>

<file path=customXml/itemProps3.xml><?xml version="1.0" encoding="utf-8"?>
<ds:datastoreItem xmlns:ds="http://schemas.openxmlformats.org/officeDocument/2006/customXml" ds:itemID="{C5C08B7C-EEA1-4F4E-8ADB-A66E3473B52A}">
  <ds:schemaRefs>
    <ds:schemaRef ds:uri="http://schemas.microsoft.com/sharepoint/v3/contenttype/forms"/>
  </ds:schemaRefs>
</ds:datastoreItem>
</file>

<file path=docMetadata/LabelInfo.xml><?xml version="1.0" encoding="utf-8"?>
<clbl:labelList xmlns:clbl="http://schemas.microsoft.com/office/2020/mipLabelMetadata">
  <clbl:label id="{54265129-5d35-46e6-bbdf-ea420dad3033}" enabled="0" method="" siteId="{54265129-5d35-46e6-bbdf-ea420dad3033}" removed="1"/>
</clbl:labelList>
</file>

<file path=docProps/app.xml><?xml version="1.0" encoding="utf-8"?>
<Properties xmlns="http://schemas.openxmlformats.org/officeDocument/2006/extended-properties" xmlns:vt="http://schemas.openxmlformats.org/officeDocument/2006/docPropsVTypes">
  <TotalTime>11</TotalTime>
  <Words>1056</Words>
  <Application>Microsoft Office PowerPoint</Application>
  <PresentationFormat>Custom</PresentationFormat>
  <Paragraphs>151</Paragraphs>
  <Slides>24</Slides>
  <Notes>4</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24</vt:i4>
      </vt:variant>
    </vt:vector>
  </HeadingPairs>
  <TitlesOfParts>
    <vt:vector size="38" baseType="lpstr">
      <vt:lpstr>Jost Medium Italics</vt:lpstr>
      <vt:lpstr>Jost Light</vt:lpstr>
      <vt:lpstr>Jost Light Italics</vt:lpstr>
      <vt:lpstr>Jost Bold</vt:lpstr>
      <vt:lpstr>Jost Bold Italics</vt:lpstr>
      <vt:lpstr>Jost Extra-Light</vt:lpstr>
      <vt:lpstr>Arial</vt:lpstr>
      <vt:lpstr>Jost Italics</vt:lpstr>
      <vt:lpstr>Jost</vt:lpstr>
      <vt:lpstr>Jost Semi-Bold</vt:lpstr>
      <vt:lpstr>Calibri</vt:lpstr>
      <vt:lpstr>Jost Extra-Light Italics</vt:lpstr>
      <vt:lpstr>Jost Medium</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LM Membership Brochure Aug 2025.pptx</dc:title>
  <cp:lastModifiedBy>Tsvetelina Mihaylova</cp:lastModifiedBy>
  <cp:revision>1</cp:revision>
  <dcterms:created xsi:type="dcterms:W3CDTF">2006-08-16T00:00:00Z</dcterms:created>
  <dcterms:modified xsi:type="dcterms:W3CDTF">2025-10-27T09:58:47Z</dcterms:modified>
  <dc:identifier>DAGu1Pm_naM</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0x01010003533F7B1A40284C85BE7CA71E87AF5D</vt:lpwstr>
  </property>
  <property fmtid="{D5CDD505-2E9C-101B-9397-08002B2CF9AE}" pid="3" name="MediaServiceImageTags">
    <vt:lpwstr/>
  </property>
</Properties>
</file>